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810" r:id="rId2"/>
    <p:sldMasterId id="2147483816" r:id="rId3"/>
  </p:sldMasterIdLst>
  <p:notesMasterIdLst>
    <p:notesMasterId r:id="rId12"/>
  </p:notesMasterIdLst>
  <p:sldIdLst>
    <p:sldId id="4664" r:id="rId4"/>
    <p:sldId id="4698" r:id="rId5"/>
    <p:sldId id="4693" r:id="rId6"/>
    <p:sldId id="4699" r:id="rId7"/>
    <p:sldId id="4694" r:id="rId8"/>
    <p:sldId id="4665" r:id="rId9"/>
    <p:sldId id="4695" r:id="rId10"/>
    <p:sldId id="4692" r:id="rId11"/>
  </p:sldIdLst>
  <p:sldSz cx="24384000" cy="13716000"/>
  <p:notesSz cx="6858000" cy="9144000"/>
  <p:defaultTextStyle>
    <a:defPPr>
      <a:defRPr lang="en-US"/>
    </a:defPPr>
    <a:lvl1pPr algn="l" rtl="0" eaLnBrk="0" fontAlgn="base" hangingPunct="0">
      <a:spcBef>
        <a:spcPct val="0"/>
      </a:spcBef>
      <a:spcAft>
        <a:spcPct val="0"/>
      </a:spcAft>
      <a:defRPr sz="5600" kern="1200">
        <a:solidFill>
          <a:srgbClr val="000000"/>
        </a:solidFill>
        <a:latin typeface="Gill Sans" charset="-79"/>
        <a:ea typeface="Heiti SC Light" charset="-128"/>
        <a:cs typeface="+mn-cs"/>
        <a:sym typeface="Gill Sans" charset="-79"/>
      </a:defRPr>
    </a:lvl1pPr>
    <a:lvl2pPr marL="457200" algn="l" rtl="0" eaLnBrk="0" fontAlgn="base" hangingPunct="0">
      <a:spcBef>
        <a:spcPct val="0"/>
      </a:spcBef>
      <a:spcAft>
        <a:spcPct val="0"/>
      </a:spcAft>
      <a:defRPr sz="5600" kern="1200">
        <a:solidFill>
          <a:srgbClr val="000000"/>
        </a:solidFill>
        <a:latin typeface="Gill Sans" charset="-79"/>
        <a:ea typeface="Heiti SC Light" charset="-128"/>
        <a:cs typeface="+mn-cs"/>
        <a:sym typeface="Gill Sans" charset="-79"/>
      </a:defRPr>
    </a:lvl2pPr>
    <a:lvl3pPr marL="914400" algn="l" rtl="0" eaLnBrk="0" fontAlgn="base" hangingPunct="0">
      <a:spcBef>
        <a:spcPct val="0"/>
      </a:spcBef>
      <a:spcAft>
        <a:spcPct val="0"/>
      </a:spcAft>
      <a:defRPr sz="5600" kern="1200">
        <a:solidFill>
          <a:srgbClr val="000000"/>
        </a:solidFill>
        <a:latin typeface="Gill Sans" charset="-79"/>
        <a:ea typeface="Heiti SC Light" charset="-128"/>
        <a:cs typeface="+mn-cs"/>
        <a:sym typeface="Gill Sans" charset="-79"/>
      </a:defRPr>
    </a:lvl3pPr>
    <a:lvl4pPr marL="1371600" algn="l" rtl="0" eaLnBrk="0" fontAlgn="base" hangingPunct="0">
      <a:spcBef>
        <a:spcPct val="0"/>
      </a:spcBef>
      <a:spcAft>
        <a:spcPct val="0"/>
      </a:spcAft>
      <a:defRPr sz="5600" kern="1200">
        <a:solidFill>
          <a:srgbClr val="000000"/>
        </a:solidFill>
        <a:latin typeface="Gill Sans" charset="-79"/>
        <a:ea typeface="Heiti SC Light" charset="-128"/>
        <a:cs typeface="+mn-cs"/>
        <a:sym typeface="Gill Sans" charset="-79"/>
      </a:defRPr>
    </a:lvl4pPr>
    <a:lvl5pPr marL="1828800" algn="l" rtl="0" eaLnBrk="0" fontAlgn="base" hangingPunct="0">
      <a:spcBef>
        <a:spcPct val="0"/>
      </a:spcBef>
      <a:spcAft>
        <a:spcPct val="0"/>
      </a:spcAft>
      <a:defRPr sz="5600" kern="1200">
        <a:solidFill>
          <a:srgbClr val="000000"/>
        </a:solidFill>
        <a:latin typeface="Gill Sans" charset="-79"/>
        <a:ea typeface="Heiti SC Light" charset="-128"/>
        <a:cs typeface="+mn-cs"/>
        <a:sym typeface="Gill Sans" charset="-79"/>
      </a:defRPr>
    </a:lvl5pPr>
    <a:lvl6pPr marL="2286000" algn="l" defTabSz="914400" rtl="0" eaLnBrk="1" latinLnBrk="0" hangingPunct="1">
      <a:defRPr sz="5600" kern="1200">
        <a:solidFill>
          <a:srgbClr val="000000"/>
        </a:solidFill>
        <a:latin typeface="Gill Sans" charset="-79"/>
        <a:ea typeface="Heiti SC Light" charset="-128"/>
        <a:cs typeface="+mn-cs"/>
        <a:sym typeface="Gill Sans" charset="-79"/>
      </a:defRPr>
    </a:lvl6pPr>
    <a:lvl7pPr marL="2743200" algn="l" defTabSz="914400" rtl="0" eaLnBrk="1" latinLnBrk="0" hangingPunct="1">
      <a:defRPr sz="5600" kern="1200">
        <a:solidFill>
          <a:srgbClr val="000000"/>
        </a:solidFill>
        <a:latin typeface="Gill Sans" charset="-79"/>
        <a:ea typeface="Heiti SC Light" charset="-128"/>
        <a:cs typeface="+mn-cs"/>
        <a:sym typeface="Gill Sans" charset="-79"/>
      </a:defRPr>
    </a:lvl7pPr>
    <a:lvl8pPr marL="3200400" algn="l" defTabSz="914400" rtl="0" eaLnBrk="1" latinLnBrk="0" hangingPunct="1">
      <a:defRPr sz="5600" kern="1200">
        <a:solidFill>
          <a:srgbClr val="000000"/>
        </a:solidFill>
        <a:latin typeface="Gill Sans" charset="-79"/>
        <a:ea typeface="Heiti SC Light" charset="-128"/>
        <a:cs typeface="+mn-cs"/>
        <a:sym typeface="Gill Sans" charset="-79"/>
      </a:defRPr>
    </a:lvl8pPr>
    <a:lvl9pPr marL="3657600" algn="l" defTabSz="914400" rtl="0" eaLnBrk="1" latinLnBrk="0" hangingPunct="1">
      <a:defRPr sz="5600" kern="1200">
        <a:solidFill>
          <a:srgbClr val="000000"/>
        </a:solidFill>
        <a:latin typeface="Gill Sans" charset="-79"/>
        <a:ea typeface="Heiti SC Light" charset="-128"/>
        <a:cs typeface="+mn-cs"/>
        <a:sym typeface="Gill Sans" charset="-79"/>
      </a:defRPr>
    </a:lvl9pPr>
  </p:defaultTextStyle>
  <p:extLst>
    <p:ext uri="{EFAFB233-063F-42B5-8137-9DF3F51BA10A}">
      <p15:sldGuideLst xmlns:p15="http://schemas.microsoft.com/office/powerpoint/2012/main">
        <p15:guide id="1" orient="horz" pos="2869">
          <p15:clr>
            <a:srgbClr val="A4A3A4"/>
          </p15:clr>
        </p15:guide>
        <p15:guide id="2" pos="76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ly Tipping" initials="" lastIdx="1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57" autoAdjust="0"/>
    <p:restoredTop sz="94755"/>
  </p:normalViewPr>
  <p:slideViewPr>
    <p:cSldViewPr>
      <p:cViewPr varScale="1">
        <p:scale>
          <a:sx n="53" d="100"/>
          <a:sy n="53" d="100"/>
        </p:scale>
        <p:origin x="1194" y="204"/>
      </p:cViewPr>
      <p:guideLst>
        <p:guide orient="horz" pos="2869"/>
        <p:guide pos="76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6AB09DE-E31D-48C7-AD83-4D35C93756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ill Sans" charset="0"/>
                <a:ea typeface="Heiti SC Light" charset="-122"/>
                <a:cs typeface="+mn-cs"/>
                <a:sym typeface="Gill Sans" charset="0"/>
              </a:defRPr>
            </a:lvl1pPr>
          </a:lstStyle>
          <a:p>
            <a:pPr>
              <a:defRPr/>
            </a:pPr>
            <a:endParaRPr lang="en-US"/>
          </a:p>
        </p:txBody>
      </p:sp>
      <p:sp>
        <p:nvSpPr>
          <p:cNvPr id="3" name="Date Placeholder 2">
            <a:extLst>
              <a:ext uri="{FF2B5EF4-FFF2-40B4-BE49-F238E27FC236}">
                <a16:creationId xmlns:a16="http://schemas.microsoft.com/office/drawing/2014/main" id="{50B701BE-F790-446E-8684-21E11AD2A6B1}"/>
              </a:ext>
            </a:extLst>
          </p:cNvPr>
          <p:cNvSpPr>
            <a:spLocks noGrp="1"/>
          </p:cNvSpPr>
          <p:nvPr>
            <p:ph type="dt"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a:defRPr sz="1200">
                <a:latin typeface="Gill Sans" pitchFamily="-109" charset="0"/>
                <a:ea typeface="Heiti SC Light" pitchFamily="-109" charset="-120"/>
                <a:sym typeface="Gill Sans" pitchFamily="-109" charset="0"/>
              </a:defRPr>
            </a:lvl1pPr>
          </a:lstStyle>
          <a:p>
            <a:pPr>
              <a:defRPr/>
            </a:pPr>
            <a:fld id="{F9389DEE-6473-4BCC-AF59-09DCED386397}" type="datetime1">
              <a:rPr lang="en-US" altLang="en-US"/>
              <a:pPr>
                <a:defRPr/>
              </a:pPr>
              <a:t>8/12/2024</a:t>
            </a:fld>
            <a:endParaRPr lang="en-US" altLang="en-US"/>
          </a:p>
        </p:txBody>
      </p:sp>
      <p:sp>
        <p:nvSpPr>
          <p:cNvPr id="4" name="Slide Image Placeholder 3">
            <a:extLst>
              <a:ext uri="{FF2B5EF4-FFF2-40B4-BE49-F238E27FC236}">
                <a16:creationId xmlns:a16="http://schemas.microsoft.com/office/drawing/2014/main" id="{D7787A8E-02C1-4576-AAE5-2BA93F8A8EFF}"/>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4AF1A5FC-C61F-4685-90BC-E885755D5555}"/>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5105F6C7-CFB5-4F69-950E-6B9F4695EA37}"/>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ill Sans" charset="0"/>
                <a:ea typeface="Heiti SC Light" charset="-122"/>
                <a:cs typeface="+mn-cs"/>
                <a:sym typeface="Gill Sans" charset="0"/>
              </a:defRPr>
            </a:lvl1pPr>
          </a:lstStyle>
          <a:p>
            <a:pPr>
              <a:defRPr/>
            </a:pPr>
            <a:endParaRPr lang="en-US"/>
          </a:p>
        </p:txBody>
      </p:sp>
      <p:sp>
        <p:nvSpPr>
          <p:cNvPr id="7" name="Slide Number Placeholder 6">
            <a:extLst>
              <a:ext uri="{FF2B5EF4-FFF2-40B4-BE49-F238E27FC236}">
                <a16:creationId xmlns:a16="http://schemas.microsoft.com/office/drawing/2014/main" id="{9DA9AD1E-EBD7-4B4D-85F7-A6B70EE4B8BE}"/>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atin typeface="Gill Sans" charset="0"/>
                <a:ea typeface="Heiti SC Light" charset="-122"/>
                <a:sym typeface="Gill Sans" charset="0"/>
              </a:defRPr>
            </a:lvl1pPr>
          </a:lstStyle>
          <a:p>
            <a:pPr>
              <a:defRPr/>
            </a:pPr>
            <a:fld id="{7FE879AF-FC4C-428E-ADB9-784B4548DB3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828800" y="4260850"/>
            <a:ext cx="20726400" cy="2940050"/>
          </a:xfrm>
        </p:spPr>
        <p:txBody>
          <a:bodyPr/>
          <a:lstStyle/>
          <a:p>
            <a:r>
              <a:rPr lang="es-ES_tradnl"/>
              <a:t>Clic para editar título</a:t>
            </a:r>
          </a:p>
        </p:txBody>
      </p:sp>
      <p:sp>
        <p:nvSpPr>
          <p:cNvPr id="3" name="Subtítulo 2"/>
          <p:cNvSpPr>
            <a:spLocks noGrp="1"/>
          </p:cNvSpPr>
          <p:nvPr>
            <p:ph type="subTitle" idx="1"/>
          </p:nvPr>
        </p:nvSpPr>
        <p:spPr>
          <a:xfrm>
            <a:off x="3657600" y="7772400"/>
            <a:ext cx="17068800" cy="35052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_tradnl"/>
              <a:t>Haga clic para modificar el estilo de subtítulo del patrón</a:t>
            </a:r>
          </a:p>
        </p:txBody>
      </p:sp>
    </p:spTree>
    <p:extLst>
      <p:ext uri="{BB962C8B-B14F-4D97-AF65-F5344CB8AC3E}">
        <p14:creationId xmlns:p14="http://schemas.microsoft.com/office/powerpoint/2010/main" val="120745557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extLst>
      <p:ext uri="{BB962C8B-B14F-4D97-AF65-F5344CB8AC3E}">
        <p14:creationId xmlns:p14="http://schemas.microsoft.com/office/powerpoint/2010/main" val="16308917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17418050" y="355600"/>
            <a:ext cx="5226050" cy="12090400"/>
          </a:xfrm>
        </p:spPr>
        <p:txBody>
          <a:bodyPr vert="eaVert"/>
          <a:lstStyle/>
          <a:p>
            <a:r>
              <a:rPr lang="es-ES_tradnl"/>
              <a:t>Clic para editar título</a:t>
            </a:r>
          </a:p>
        </p:txBody>
      </p:sp>
      <p:sp>
        <p:nvSpPr>
          <p:cNvPr id="3" name="Marcador de texto vertical 2"/>
          <p:cNvSpPr>
            <a:spLocks noGrp="1"/>
          </p:cNvSpPr>
          <p:nvPr>
            <p:ph type="body" orient="vert" idx="1"/>
          </p:nvPr>
        </p:nvSpPr>
        <p:spPr>
          <a:xfrm>
            <a:off x="1739900" y="355600"/>
            <a:ext cx="15525750" cy="12090400"/>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extLst>
      <p:ext uri="{BB962C8B-B14F-4D97-AF65-F5344CB8AC3E}">
        <p14:creationId xmlns:p14="http://schemas.microsoft.com/office/powerpoint/2010/main" val="135984089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92" name="Image"/>
          <p:cNvSpPr>
            <a:spLocks noGrp="1"/>
          </p:cNvSpPr>
          <p:nvPr>
            <p:ph type="pic" sz="half" idx="21"/>
          </p:nvPr>
        </p:nvSpPr>
        <p:spPr>
          <a:xfrm>
            <a:off x="5334000" y="946546"/>
            <a:ext cx="13716002" cy="8304611"/>
          </a:xfrm>
          <a:prstGeom prst="rect">
            <a:avLst/>
          </a:prstGeom>
        </p:spPr>
        <p:txBody>
          <a:bodyPr lIns="91439" tIns="45719" rIns="91439" bIns="45719" anchor="t">
            <a:noAutofit/>
          </a:bodyPr>
          <a:lstStyle/>
          <a:p>
            <a:pPr lvl="0"/>
            <a:endParaRPr noProof="0">
              <a:sym typeface="Gill Sans" panose="020B0502020104020203" pitchFamily="34" charset="-79"/>
            </a:endParaRPr>
          </a:p>
        </p:txBody>
      </p:sp>
      <p:sp>
        <p:nvSpPr>
          <p:cNvPr id="93" name="Title Text"/>
          <p:cNvSpPr txBox="1">
            <a:spLocks noGrp="1"/>
          </p:cNvSpPr>
          <p:nvPr>
            <p:ph type="title"/>
          </p:nvPr>
        </p:nvSpPr>
        <p:spPr>
          <a:xfrm>
            <a:off x="4833937" y="9447609"/>
            <a:ext cx="14716127" cy="2000254"/>
          </a:xfrm>
          <a:prstGeom prst="rect">
            <a:avLst/>
          </a:prstGeom>
        </p:spPr>
        <p:txBody>
          <a:bodyPr anchor="b"/>
          <a:lstStyle/>
          <a:p>
            <a:r>
              <a:t>Title Text</a:t>
            </a:r>
          </a:p>
        </p:txBody>
      </p:sp>
      <p:sp>
        <p:nvSpPr>
          <p:cNvPr id="94" name="Body Level One…"/>
          <p:cNvSpPr txBox="1">
            <a:spLocks noGrp="1"/>
          </p:cNvSpPr>
          <p:nvPr>
            <p:ph type="body" sz="quarter" idx="1"/>
          </p:nvPr>
        </p:nvSpPr>
        <p:spPr>
          <a:xfrm>
            <a:off x="4833937" y="11465717"/>
            <a:ext cx="14716127" cy="1589489"/>
          </a:xfrm>
          <a:prstGeom prst="rect">
            <a:avLst/>
          </a:prstGeom>
        </p:spPr>
        <p:txBody>
          <a:bodyPr anchor="t"/>
          <a:lstStyle>
            <a:lvl1pPr marL="0" indent="0" algn="ctr">
              <a:spcBef>
                <a:spcPts val="0"/>
              </a:spcBef>
              <a:buSzTx/>
              <a:buFontTx/>
              <a:buNone/>
              <a:defRPr sz="5200"/>
            </a:lvl1pPr>
            <a:lvl2pPr marL="0" indent="0" algn="ctr">
              <a:spcBef>
                <a:spcPts val="0"/>
              </a:spcBef>
              <a:buSzTx/>
              <a:buFontTx/>
              <a:buNone/>
              <a:defRPr sz="5200"/>
            </a:lvl2pPr>
            <a:lvl3pPr marL="0" indent="0" algn="ctr">
              <a:spcBef>
                <a:spcPts val="0"/>
              </a:spcBef>
              <a:buSzTx/>
              <a:buFontTx/>
              <a:buNone/>
              <a:defRPr sz="5200"/>
            </a:lvl3pPr>
            <a:lvl4pPr marL="0" indent="0" algn="ctr">
              <a:spcBef>
                <a:spcPts val="0"/>
              </a:spcBef>
              <a:buSzTx/>
              <a:buFontTx/>
              <a:buNone/>
              <a:defRPr sz="5200"/>
            </a:lvl4pPr>
            <a:lvl5pPr marL="0" indent="0" algn="ctr">
              <a:spcBef>
                <a:spcPts val="0"/>
              </a:spcBef>
              <a:buSzTx/>
              <a:buFontTx/>
              <a:buNone/>
              <a:defRPr sz="5200"/>
            </a:lvl5pP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906B4FF8-2A22-4265-9DC2-DC4064BA8A10}"/>
              </a:ext>
            </a:extLst>
          </p:cNvPr>
          <p:cNvSpPr txBox="1">
            <a:spLocks noGrp="1"/>
          </p:cNvSpPr>
          <p:nvPr>
            <p:ph type="sldNum" sz="quarter" idx="22"/>
          </p:nvPr>
        </p:nvSpPr>
        <p:spPr>
          <a:xfrm>
            <a:off x="0" y="0"/>
            <a:ext cx="815975" cy="904875"/>
          </a:xfrm>
          <a:prstGeom prst="rect">
            <a:avLst/>
          </a:prstGeom>
        </p:spPr>
        <p:txBody>
          <a:bodyPr anchor="t"/>
          <a:lstStyle>
            <a:lvl1pPr algn="l">
              <a:defRPr sz="5600">
                <a:latin typeface="Gill Sans" panose="020B0502020104020203" pitchFamily="34" charset="-79"/>
                <a:ea typeface="Heiti SC Light" panose="02000000000000000000" pitchFamily="2" charset="-128"/>
                <a:sym typeface="Gill Sans" panose="020B0502020104020203" pitchFamily="34" charset="-79"/>
              </a:defRPr>
            </a:lvl1pPr>
          </a:lstStyle>
          <a:p>
            <a:pPr>
              <a:defRPr/>
            </a:pPr>
            <a:fld id="{F4A084C0-F83D-465D-AE3F-FF38830601D1}" type="slidenum">
              <a:rPr/>
              <a:pPr>
                <a:defRPr/>
              </a:pPr>
              <a:t>‹#›</a:t>
            </a:fld>
            <a:endParaRPr/>
          </a:p>
        </p:txBody>
      </p:sp>
    </p:spTree>
    <p:extLst>
      <p:ext uri="{BB962C8B-B14F-4D97-AF65-F5344CB8AC3E}">
        <p14:creationId xmlns:p14="http://schemas.microsoft.com/office/powerpoint/2010/main" val="188320604"/>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sp>
        <p:nvSpPr>
          <p:cNvPr id="7" name="Textplatzhalter 2">
            <a:extLst>
              <a:ext uri="{FF2B5EF4-FFF2-40B4-BE49-F238E27FC236}">
                <a16:creationId xmlns:a16="http://schemas.microsoft.com/office/drawing/2014/main" id="{9A75F717-0924-450B-AB45-2C36CAF5B385}"/>
              </a:ext>
            </a:extLst>
          </p:cNvPr>
          <p:cNvSpPr>
            <a:spLocks noGrp="1"/>
          </p:cNvSpPr>
          <p:nvPr>
            <p:ph idx="1"/>
          </p:nvPr>
        </p:nvSpPr>
        <p:spPr>
          <a:xfrm>
            <a:off x="432061" y="3888000"/>
            <a:ext cx="23507778" cy="7920000"/>
          </a:xfrm>
          <a:prstGeom prst="rect">
            <a:avLst/>
          </a:prstGeom>
        </p:spPr>
        <p:txBody>
          <a:bodyPr vert="horz" lIns="0" tIns="0" rIns="0" bIns="0" rtlCol="0">
            <a:noAutofit/>
          </a:bodyPr>
          <a:lstStyle/>
          <a:p>
            <a:pPr marL="685732" marR="0" lvl="0" indent="-685732" algn="l" defTabSz="1828618" rtl="0" eaLnBrk="1" fontAlgn="auto" latinLnBrk="0" hangingPunct="1">
              <a:lnSpc>
                <a:spcPct val="110000"/>
              </a:lnSpc>
              <a:spcBef>
                <a:spcPts val="0"/>
              </a:spcBef>
              <a:spcAft>
                <a:spcPts val="0"/>
              </a:spcAft>
              <a:buClr>
                <a:srgbClr val="21A0D2"/>
              </a:buClr>
              <a:buSzTx/>
              <a:buFont typeface="Wingdings" panose="05000000000000000000" pitchFamily="2" charset="2"/>
              <a:buChar char="n"/>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Formatvorlagen des Textmasters bearbeiten</a:t>
            </a:r>
          </a:p>
          <a:p>
            <a:pPr marL="1434956" marR="0" lvl="1" indent="-720654" algn="l" defTabSz="1828618" rtl="0" eaLnBrk="1" fontAlgn="auto" latinLnBrk="0" hangingPunct="1">
              <a:lnSpc>
                <a:spcPct val="110000"/>
              </a:lnSpc>
              <a:spcBef>
                <a:spcPts val="1200"/>
              </a:spcBef>
              <a:spcAft>
                <a:spcPts val="0"/>
              </a:spcAft>
              <a:buClr>
                <a:srgbClr val="21A0D2"/>
              </a:buClr>
              <a:buSzTx/>
              <a:buFont typeface="Wingdings 3" panose="05040102010807070707" pitchFamily="18" charset="2"/>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Zweite Ebene</a:t>
            </a:r>
          </a:p>
          <a:p>
            <a:pPr marL="2155610" marR="0" lvl="2" indent="-720654" algn="l" defTabSz="1828618" rtl="0" eaLnBrk="1" fontAlgn="auto" latinLnBrk="0" hangingPunct="1">
              <a:lnSpc>
                <a:spcPct val="110000"/>
              </a:lnSpc>
              <a:spcBef>
                <a:spcPts val="600"/>
              </a:spcBef>
              <a:spcAft>
                <a:spcPts val="0"/>
              </a:spcAft>
              <a:buClr>
                <a:srgbClr val="21A0D2"/>
              </a:buClr>
              <a:buSzTx/>
              <a:buFont typeface="Arial" panose="020B0604020202020204" pitchFamily="34" charset="0"/>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Dritte Ebene</a:t>
            </a:r>
          </a:p>
          <a:p>
            <a:pPr marL="2873088" marR="0" lvl="3" indent="-717478" algn="l" defTabSz="1828618" rtl="0" eaLnBrk="1" fontAlgn="auto" latinLnBrk="0" hangingPunct="1">
              <a:lnSpc>
                <a:spcPct val="110000"/>
              </a:lnSpc>
              <a:spcBef>
                <a:spcPts val="0"/>
              </a:spcBef>
              <a:spcAft>
                <a:spcPts val="0"/>
              </a:spcAft>
              <a:buClr>
                <a:srgbClr val="21A0D2"/>
              </a:buClr>
              <a:buSzTx/>
              <a:buFont typeface="Arial" panose="020B0604020202020204" pitchFamily="34" charset="0"/>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Vierte Ebene</a:t>
            </a:r>
          </a:p>
        </p:txBody>
      </p:sp>
      <p:sp>
        <p:nvSpPr>
          <p:cNvPr id="8" name="Titelplatzhalter 4">
            <a:extLst>
              <a:ext uri="{FF2B5EF4-FFF2-40B4-BE49-F238E27FC236}">
                <a16:creationId xmlns:a16="http://schemas.microsoft.com/office/drawing/2014/main" id="{C0A31ACE-30AE-4171-866B-D1CD7752E18F}"/>
              </a:ext>
            </a:extLst>
          </p:cNvPr>
          <p:cNvSpPr>
            <a:spLocks noGrp="1"/>
          </p:cNvSpPr>
          <p:nvPr>
            <p:ph type="title"/>
          </p:nvPr>
        </p:nvSpPr>
        <p:spPr>
          <a:xfrm>
            <a:off x="436668" y="860884"/>
            <a:ext cx="23475828" cy="1706400"/>
          </a:xfrm>
          <a:prstGeom prst="rect">
            <a:avLst/>
          </a:prstGeom>
        </p:spPr>
        <p:txBody>
          <a:bodyPr vert="horz" lIns="0" tIns="0" rIns="0" bIns="0" rtlCol="0" anchor="t" anchorCtr="0">
            <a:noAutofit/>
          </a:bodyPr>
          <a:lstStyle/>
          <a:p>
            <a:r>
              <a:rPr lang="de-DE" dirty="0"/>
              <a:t>Titelmasterformat durch Klicken bearbeiten</a:t>
            </a:r>
          </a:p>
        </p:txBody>
      </p:sp>
      <p:sp>
        <p:nvSpPr>
          <p:cNvPr id="9" name="Datumsplatzhalter 5">
            <a:extLst>
              <a:ext uri="{FF2B5EF4-FFF2-40B4-BE49-F238E27FC236}">
                <a16:creationId xmlns:a16="http://schemas.microsoft.com/office/drawing/2014/main" id="{360179A2-848E-475E-9F7B-A5CB8E6D7C32}"/>
              </a:ext>
            </a:extLst>
          </p:cNvPr>
          <p:cNvSpPr>
            <a:spLocks noGrp="1"/>
          </p:cNvSpPr>
          <p:nvPr>
            <p:ph type="dt" sz="half" idx="2"/>
          </p:nvPr>
        </p:nvSpPr>
        <p:spPr>
          <a:xfrm>
            <a:off x="1371699" y="13032818"/>
            <a:ext cx="936374" cy="350644"/>
          </a:xfrm>
          <a:prstGeom prst="rect">
            <a:avLst/>
          </a:prstGeom>
        </p:spPr>
        <p:txBody>
          <a:bodyPr wrap="none" lIns="0" tIns="0" rIns="0" bIns="0"/>
          <a:lstStyle>
            <a:lvl1pPr>
              <a:defRPr sz="1800"/>
            </a:lvl1pPr>
          </a:lstStyle>
          <a:p>
            <a:r>
              <a:rPr lang="en-US"/>
              <a:t>Rev A</a:t>
            </a:r>
            <a:endParaRPr lang="de-DE" dirty="0"/>
          </a:p>
        </p:txBody>
      </p:sp>
      <p:sp>
        <p:nvSpPr>
          <p:cNvPr id="10" name="Fußzeilenplatzhalter 6">
            <a:extLst>
              <a:ext uri="{FF2B5EF4-FFF2-40B4-BE49-F238E27FC236}">
                <a16:creationId xmlns:a16="http://schemas.microsoft.com/office/drawing/2014/main" id="{0BF667F5-BBB1-4863-AB18-DCB0D6A5542C}"/>
              </a:ext>
            </a:extLst>
          </p:cNvPr>
          <p:cNvSpPr>
            <a:spLocks noGrp="1"/>
          </p:cNvSpPr>
          <p:nvPr>
            <p:ph type="ftr" sz="quarter" idx="3"/>
          </p:nvPr>
        </p:nvSpPr>
        <p:spPr>
          <a:xfrm>
            <a:off x="2736361" y="13032227"/>
            <a:ext cx="6729414" cy="335866"/>
          </a:xfrm>
          <a:prstGeom prst="rect">
            <a:avLst/>
          </a:prstGeom>
        </p:spPr>
        <p:txBody>
          <a:bodyPr lIns="0" tIns="0" rIns="0" bIns="0"/>
          <a:lstStyle>
            <a:lvl1pPr>
              <a:defRPr sz="1800">
                <a:solidFill>
                  <a:srgbClr val="000000"/>
                </a:solidFill>
              </a:defRPr>
            </a:lvl1pPr>
          </a:lstStyle>
          <a:p>
            <a:r>
              <a:rPr lang="de-DE"/>
              <a:t>Jan_2024</a:t>
            </a:r>
            <a:endParaRPr lang="de-DE" dirty="0"/>
          </a:p>
        </p:txBody>
      </p:sp>
      <p:sp>
        <p:nvSpPr>
          <p:cNvPr id="11" name="Foliennummernplatzhalter 7">
            <a:extLst>
              <a:ext uri="{FF2B5EF4-FFF2-40B4-BE49-F238E27FC236}">
                <a16:creationId xmlns:a16="http://schemas.microsoft.com/office/drawing/2014/main" id="{F297F041-07EC-4C87-A9B7-94576282FE02}"/>
              </a:ext>
            </a:extLst>
          </p:cNvPr>
          <p:cNvSpPr>
            <a:spLocks noGrp="1"/>
          </p:cNvSpPr>
          <p:nvPr>
            <p:ph type="sldNum" sz="quarter" idx="4"/>
          </p:nvPr>
        </p:nvSpPr>
        <p:spPr>
          <a:xfrm>
            <a:off x="454089" y="13029596"/>
            <a:ext cx="768534" cy="302400"/>
          </a:xfrm>
          <a:prstGeom prst="rect">
            <a:avLst/>
          </a:prstGeom>
        </p:spPr>
        <p:txBody>
          <a:bodyPr lIns="0" tIns="0" rIns="0" bIns="0"/>
          <a:lstStyle>
            <a:lvl1pPr>
              <a:defRPr sz="1800" b="1"/>
            </a:lvl1pPr>
          </a:lstStyle>
          <a:p>
            <a:fld id="{82EA1D04-CA53-4DE3-84A8-2B63E41036C9}" type="slidenum">
              <a:rPr lang="de-DE" smtClean="0"/>
              <a:pPr/>
              <a:t>‹#›</a:t>
            </a:fld>
            <a:endParaRPr lang="de-DE" dirty="0"/>
          </a:p>
        </p:txBody>
      </p:sp>
    </p:spTree>
    <p:extLst>
      <p:ext uri="{BB962C8B-B14F-4D97-AF65-F5344CB8AC3E}">
        <p14:creationId xmlns:p14="http://schemas.microsoft.com/office/powerpoint/2010/main" val="3143523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8" name="Titelplatzhalter 4">
            <a:extLst>
              <a:ext uri="{FF2B5EF4-FFF2-40B4-BE49-F238E27FC236}">
                <a16:creationId xmlns:a16="http://schemas.microsoft.com/office/drawing/2014/main" id="{C0A31ACE-30AE-4171-866B-D1CD7752E18F}"/>
              </a:ext>
            </a:extLst>
          </p:cNvPr>
          <p:cNvSpPr>
            <a:spLocks noGrp="1"/>
          </p:cNvSpPr>
          <p:nvPr>
            <p:ph type="title"/>
          </p:nvPr>
        </p:nvSpPr>
        <p:spPr>
          <a:xfrm>
            <a:off x="436668" y="860884"/>
            <a:ext cx="23475828" cy="1706400"/>
          </a:xfrm>
          <a:prstGeom prst="rect">
            <a:avLst/>
          </a:prstGeom>
        </p:spPr>
        <p:txBody>
          <a:bodyPr vert="horz" lIns="0" tIns="0" rIns="0" bIns="0" rtlCol="0" anchor="t" anchorCtr="0">
            <a:noAutofit/>
          </a:bodyPr>
          <a:lstStyle/>
          <a:p>
            <a:r>
              <a:rPr lang="de-DE" dirty="0"/>
              <a:t>Titelmasterformat durch Klicken bearbeiten</a:t>
            </a:r>
          </a:p>
        </p:txBody>
      </p:sp>
      <p:sp>
        <p:nvSpPr>
          <p:cNvPr id="9" name="Datumsplatzhalter 5">
            <a:extLst>
              <a:ext uri="{FF2B5EF4-FFF2-40B4-BE49-F238E27FC236}">
                <a16:creationId xmlns:a16="http://schemas.microsoft.com/office/drawing/2014/main" id="{360179A2-848E-475E-9F7B-A5CB8E6D7C32}"/>
              </a:ext>
            </a:extLst>
          </p:cNvPr>
          <p:cNvSpPr>
            <a:spLocks noGrp="1"/>
          </p:cNvSpPr>
          <p:nvPr>
            <p:ph type="dt" sz="half" idx="2"/>
          </p:nvPr>
        </p:nvSpPr>
        <p:spPr>
          <a:xfrm>
            <a:off x="1371699" y="13032818"/>
            <a:ext cx="936374" cy="350644"/>
          </a:xfrm>
          <a:prstGeom prst="rect">
            <a:avLst/>
          </a:prstGeom>
        </p:spPr>
        <p:txBody>
          <a:bodyPr wrap="none" lIns="0" tIns="0" rIns="0" bIns="0"/>
          <a:lstStyle>
            <a:lvl1pPr>
              <a:defRPr sz="1800"/>
            </a:lvl1pPr>
          </a:lstStyle>
          <a:p>
            <a:r>
              <a:rPr lang="en-US"/>
              <a:t>Rev A</a:t>
            </a:r>
            <a:endParaRPr lang="de-DE" dirty="0"/>
          </a:p>
        </p:txBody>
      </p:sp>
      <p:sp>
        <p:nvSpPr>
          <p:cNvPr id="10" name="Fußzeilenplatzhalter 6">
            <a:extLst>
              <a:ext uri="{FF2B5EF4-FFF2-40B4-BE49-F238E27FC236}">
                <a16:creationId xmlns:a16="http://schemas.microsoft.com/office/drawing/2014/main" id="{0BF667F5-BBB1-4863-AB18-DCB0D6A5542C}"/>
              </a:ext>
            </a:extLst>
          </p:cNvPr>
          <p:cNvSpPr>
            <a:spLocks noGrp="1"/>
          </p:cNvSpPr>
          <p:nvPr>
            <p:ph type="ftr" sz="quarter" idx="3"/>
          </p:nvPr>
        </p:nvSpPr>
        <p:spPr>
          <a:xfrm>
            <a:off x="2736361" y="13032227"/>
            <a:ext cx="6729414" cy="335866"/>
          </a:xfrm>
          <a:prstGeom prst="rect">
            <a:avLst/>
          </a:prstGeom>
        </p:spPr>
        <p:txBody>
          <a:bodyPr lIns="0" tIns="0" rIns="0" bIns="0"/>
          <a:lstStyle>
            <a:lvl1pPr>
              <a:defRPr sz="1800">
                <a:solidFill>
                  <a:srgbClr val="000000"/>
                </a:solidFill>
              </a:defRPr>
            </a:lvl1pPr>
          </a:lstStyle>
          <a:p>
            <a:r>
              <a:rPr lang="de-DE"/>
              <a:t>Jan_2024</a:t>
            </a:r>
            <a:endParaRPr lang="de-DE" dirty="0"/>
          </a:p>
        </p:txBody>
      </p:sp>
      <p:sp>
        <p:nvSpPr>
          <p:cNvPr id="11" name="Foliennummernplatzhalter 7">
            <a:extLst>
              <a:ext uri="{FF2B5EF4-FFF2-40B4-BE49-F238E27FC236}">
                <a16:creationId xmlns:a16="http://schemas.microsoft.com/office/drawing/2014/main" id="{F297F041-07EC-4C87-A9B7-94576282FE02}"/>
              </a:ext>
            </a:extLst>
          </p:cNvPr>
          <p:cNvSpPr>
            <a:spLocks noGrp="1"/>
          </p:cNvSpPr>
          <p:nvPr>
            <p:ph type="sldNum" sz="quarter" idx="4"/>
          </p:nvPr>
        </p:nvSpPr>
        <p:spPr>
          <a:xfrm>
            <a:off x="454089" y="13029596"/>
            <a:ext cx="768534" cy="302400"/>
          </a:xfrm>
          <a:prstGeom prst="rect">
            <a:avLst/>
          </a:prstGeom>
        </p:spPr>
        <p:txBody>
          <a:bodyPr lIns="0" tIns="0" rIns="0" bIns="0"/>
          <a:lstStyle>
            <a:lvl1pPr>
              <a:defRPr sz="1800" b="1"/>
            </a:lvl1pPr>
          </a:lstStyle>
          <a:p>
            <a:fld id="{82EA1D04-CA53-4DE3-84A8-2B63E41036C9}" type="slidenum">
              <a:rPr lang="de-DE" smtClean="0"/>
              <a:pPr/>
              <a:t>‹#›</a:t>
            </a:fld>
            <a:endParaRPr lang="de-DE" dirty="0"/>
          </a:p>
        </p:txBody>
      </p:sp>
    </p:spTree>
    <p:extLst>
      <p:ext uri="{BB962C8B-B14F-4D97-AF65-F5344CB8AC3E}">
        <p14:creationId xmlns:p14="http://schemas.microsoft.com/office/powerpoint/2010/main" val="4225691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Rev A</a:t>
            </a:r>
          </a:p>
        </p:txBody>
      </p:sp>
      <p:sp>
        <p:nvSpPr>
          <p:cNvPr id="3" name="Footer Placeholder 2"/>
          <p:cNvSpPr>
            <a:spLocks noGrp="1"/>
          </p:cNvSpPr>
          <p:nvPr>
            <p:ph type="ftr" sz="quarter" idx="11"/>
          </p:nvPr>
        </p:nvSpPr>
        <p:spPr/>
        <p:txBody>
          <a:bodyPr/>
          <a:lstStyle/>
          <a:p>
            <a:r>
              <a:rPr lang="en-US">
                <a:solidFill>
                  <a:prstClr val="black">
                    <a:tint val="75000"/>
                  </a:prstClr>
                </a:solidFill>
              </a:rPr>
              <a:t>Jan_2024</a:t>
            </a:r>
          </a:p>
        </p:txBody>
      </p:sp>
      <p:sp>
        <p:nvSpPr>
          <p:cNvPr id="4" name="Slide Number Placeholder 3"/>
          <p:cNvSpPr>
            <a:spLocks noGrp="1"/>
          </p:cNvSpPr>
          <p:nvPr>
            <p:ph type="sldNum" sz="quarter" idx="12"/>
          </p:nvPr>
        </p:nvSpPr>
        <p:spPr/>
        <p:txBody>
          <a:bodyPr/>
          <a:lstStyle/>
          <a:p>
            <a:fld id="{5939B1FA-81F2-4940-9AF3-5EAFB5D666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74950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3968A1E-5774-4FBF-B33D-33246827FA2C}"/>
              </a:ext>
            </a:extLst>
          </p:cNvPr>
          <p:cNvSpPr>
            <a:spLocks noGrp="1"/>
          </p:cNvSpPr>
          <p:nvPr>
            <p:ph type="dt" sz="half" idx="10"/>
          </p:nvPr>
        </p:nvSpPr>
        <p:spPr/>
        <p:txBody>
          <a:bodyPr/>
          <a:lstStyle>
            <a:lvl1pPr>
              <a:defRPr>
                <a:solidFill>
                  <a:schemeClr val="tx1"/>
                </a:solidFill>
              </a:defRPr>
            </a:lvl1pPr>
          </a:lstStyle>
          <a:p>
            <a:r>
              <a:rPr lang="en-US"/>
              <a:t>Rev A</a:t>
            </a:r>
            <a:endParaRPr lang="de-DE" dirty="0"/>
          </a:p>
        </p:txBody>
      </p:sp>
      <p:sp>
        <p:nvSpPr>
          <p:cNvPr id="3" name="Fußzeilenplatzhalter 2">
            <a:extLst>
              <a:ext uri="{FF2B5EF4-FFF2-40B4-BE49-F238E27FC236}">
                <a16:creationId xmlns:a16="http://schemas.microsoft.com/office/drawing/2014/main" id="{9B814E2C-65A8-4B4C-A488-296B14440993}"/>
              </a:ext>
            </a:extLst>
          </p:cNvPr>
          <p:cNvSpPr>
            <a:spLocks noGrp="1"/>
          </p:cNvSpPr>
          <p:nvPr>
            <p:ph type="ftr" sz="quarter" idx="11"/>
          </p:nvPr>
        </p:nvSpPr>
        <p:spPr/>
        <p:txBody>
          <a:bodyPr/>
          <a:lstStyle/>
          <a:p>
            <a:r>
              <a:rPr lang="de-DE"/>
              <a:t>Jan_2024</a:t>
            </a:r>
            <a:endParaRPr lang="de-DE" dirty="0"/>
          </a:p>
        </p:txBody>
      </p:sp>
      <p:sp>
        <p:nvSpPr>
          <p:cNvPr id="4" name="Foliennummernplatzhalter 3">
            <a:extLst>
              <a:ext uri="{FF2B5EF4-FFF2-40B4-BE49-F238E27FC236}">
                <a16:creationId xmlns:a16="http://schemas.microsoft.com/office/drawing/2014/main" id="{5E58CEEC-917F-4652-8701-CCABB57CFC37}"/>
              </a:ext>
            </a:extLst>
          </p:cNvPr>
          <p:cNvSpPr>
            <a:spLocks noGrp="1"/>
          </p:cNvSpPr>
          <p:nvPr>
            <p:ph type="sldNum" sz="quarter" idx="12"/>
          </p:nvPr>
        </p:nvSpPr>
        <p:spPr/>
        <p:txBody>
          <a:bodyPr/>
          <a:lstStyle>
            <a:lvl1pPr>
              <a:defRPr>
                <a:solidFill>
                  <a:schemeClr val="tx1"/>
                </a:solidFill>
              </a:defRPr>
            </a:lvl1pPr>
          </a:lstStyle>
          <a:p>
            <a:fld id="{82EA1D04-CA53-4DE3-84A8-2B63E41036C9}" type="slidenum">
              <a:rPr lang="de-DE" smtClean="0"/>
              <a:pPr/>
              <a:t>‹#›</a:t>
            </a:fld>
            <a:endParaRPr lang="de-DE" dirty="0"/>
          </a:p>
        </p:txBody>
      </p:sp>
    </p:spTree>
    <p:extLst>
      <p:ext uri="{BB962C8B-B14F-4D97-AF65-F5344CB8AC3E}">
        <p14:creationId xmlns:p14="http://schemas.microsoft.com/office/powerpoint/2010/main" val="12507404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828800" y="4260851"/>
            <a:ext cx="20726400" cy="2940050"/>
          </a:xfrm>
          <a:prstGeom prst="rect">
            <a:avLst/>
          </a:prstGeom>
        </p:spPr>
        <p:txBody>
          <a:bodyPr/>
          <a:lstStyle/>
          <a:p>
            <a:r>
              <a:t>Title Text</a:t>
            </a:r>
          </a:p>
        </p:txBody>
      </p:sp>
      <p:sp>
        <p:nvSpPr>
          <p:cNvPr id="12" name="Body Level One…"/>
          <p:cNvSpPr txBox="1">
            <a:spLocks noGrp="1"/>
          </p:cNvSpPr>
          <p:nvPr>
            <p:ph type="body" sz="quarter" idx="1"/>
          </p:nvPr>
        </p:nvSpPr>
        <p:spPr>
          <a:xfrm>
            <a:off x="3657600" y="7772400"/>
            <a:ext cx="17068800" cy="3505200"/>
          </a:xfrm>
          <a:prstGeom prst="rect">
            <a:avLst/>
          </a:prstGeom>
        </p:spPr>
        <p:txBody>
          <a:bodyPr/>
          <a:lstStyle>
            <a:lvl1pPr marL="0" indent="0" algn="ctr">
              <a:buSzTx/>
              <a:buFontTx/>
              <a:buNone/>
            </a:lvl1pPr>
            <a:lvl2pPr marL="0" indent="0" algn="ctr">
              <a:buSzTx/>
              <a:buFontTx/>
              <a:buNone/>
            </a:lvl2pPr>
            <a:lvl3pPr marL="0" indent="0" algn="ctr">
              <a:buSzTx/>
              <a:buFontTx/>
              <a:buNone/>
            </a:lvl3pPr>
            <a:lvl4pPr marL="0" indent="0" algn="ctr">
              <a:buSzTx/>
              <a:buFontTx/>
              <a:buNone/>
            </a:lvl4pPr>
            <a:lvl5pPr marL="0" indent="0" algn="ctr">
              <a:buSzTx/>
              <a:buFontTx/>
              <a:buNone/>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3403884"/>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ítulo y objetos">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54193591"/>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Encabezado de sección">
    <p:spTree>
      <p:nvGrpSpPr>
        <p:cNvPr id="1" name=""/>
        <p:cNvGrpSpPr/>
        <p:nvPr/>
      </p:nvGrpSpPr>
      <p:grpSpPr>
        <a:xfrm>
          <a:off x="0" y="0"/>
          <a:ext cx="0" cy="0"/>
          <a:chOff x="0" y="0"/>
          <a:chExt cx="0" cy="0"/>
        </a:xfrm>
      </p:grpSpPr>
      <p:sp>
        <p:nvSpPr>
          <p:cNvPr id="29" name="Title Text"/>
          <p:cNvSpPr txBox="1">
            <a:spLocks noGrp="1"/>
          </p:cNvSpPr>
          <p:nvPr>
            <p:ph type="title"/>
          </p:nvPr>
        </p:nvSpPr>
        <p:spPr>
          <a:xfrm>
            <a:off x="1925639" y="8813801"/>
            <a:ext cx="20726402" cy="2724150"/>
          </a:xfrm>
          <a:prstGeom prst="rect">
            <a:avLst/>
          </a:prstGeom>
        </p:spPr>
        <p:txBody>
          <a:bodyPr anchor="t"/>
          <a:lstStyle>
            <a:lvl1pPr algn="l">
              <a:defRPr sz="4000" b="1" cap="all"/>
            </a:lvl1pPr>
          </a:lstStyle>
          <a:p>
            <a:r>
              <a:t>Title Text</a:t>
            </a:r>
          </a:p>
        </p:txBody>
      </p:sp>
      <p:sp>
        <p:nvSpPr>
          <p:cNvPr id="30" name="Body Level One…"/>
          <p:cNvSpPr txBox="1">
            <a:spLocks noGrp="1"/>
          </p:cNvSpPr>
          <p:nvPr>
            <p:ph type="body" sz="quarter" idx="1"/>
          </p:nvPr>
        </p:nvSpPr>
        <p:spPr>
          <a:xfrm>
            <a:off x="1925639" y="5813424"/>
            <a:ext cx="20726402" cy="3000376"/>
          </a:xfrm>
          <a:prstGeom prst="rect">
            <a:avLst/>
          </a:prstGeom>
        </p:spPr>
        <p:txBody>
          <a:bodyPr anchor="b"/>
          <a:lstStyle>
            <a:lvl1pPr marL="0" indent="0">
              <a:buSzTx/>
              <a:buFontTx/>
              <a:buNone/>
              <a:defRPr sz="2000"/>
            </a:lvl1pPr>
            <a:lvl2pPr marL="0" indent="0">
              <a:buSzTx/>
              <a:buFontTx/>
              <a:buNone/>
              <a:defRPr sz="2000"/>
            </a:lvl2pPr>
            <a:lvl3pPr marL="0" indent="0">
              <a:buSzTx/>
              <a:buFontTx/>
              <a:buNone/>
              <a:defRPr sz="2000"/>
            </a:lvl3pPr>
            <a:lvl4pPr marL="0" indent="0">
              <a:buSzTx/>
              <a:buFontTx/>
              <a:buNone/>
              <a:defRPr sz="2000"/>
            </a:lvl4pPr>
            <a:lvl5pPr marL="0" indent="0">
              <a:buSzTx/>
              <a:buFontTx/>
              <a:buNone/>
              <a:defRPr sz="2000"/>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0850800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extLst>
      <p:ext uri="{BB962C8B-B14F-4D97-AF65-F5344CB8AC3E}">
        <p14:creationId xmlns:p14="http://schemas.microsoft.com/office/powerpoint/2010/main" val="358389451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Dos objetos">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1739900" y="3898900"/>
            <a:ext cx="10375900" cy="8547100"/>
          </a:xfrm>
          <a:prstGeom prst="rect">
            <a:avLst/>
          </a:prstGeom>
        </p:spPr>
        <p:txBody>
          <a:bodyPr/>
          <a:lstStyle>
            <a:lvl1pPr>
              <a:defRPr sz="2800"/>
            </a:lvl1pPr>
            <a:lvl2pPr marL="1644650" indent="-933450">
              <a:defRPr sz="2800"/>
            </a:lvl2pPr>
            <a:lvl3pPr marL="2275840" indent="-1120140">
              <a:defRPr sz="2800"/>
            </a:lvl3pPr>
            <a:lvl4pPr marL="2844800" indent="-1244600">
              <a:defRPr sz="2800"/>
            </a:lvl4pPr>
            <a:lvl5pPr marL="3289300" indent="-1244600">
              <a:defRPr sz="2800"/>
            </a:lvl5p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72809967"/>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Comparació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1219200" y="549276"/>
            <a:ext cx="21945600" cy="2286000"/>
          </a:xfrm>
          <a:prstGeom prst="rect">
            <a:avLst/>
          </a:prstGeom>
        </p:spPr>
        <p:txBody>
          <a:bodyPr/>
          <a:lstStyle/>
          <a:p>
            <a:r>
              <a:t>Title Text</a:t>
            </a:r>
          </a:p>
        </p:txBody>
      </p:sp>
      <p:sp>
        <p:nvSpPr>
          <p:cNvPr id="48" name="Body Level One…"/>
          <p:cNvSpPr txBox="1">
            <a:spLocks noGrp="1"/>
          </p:cNvSpPr>
          <p:nvPr>
            <p:ph type="body" sz="quarter" idx="1"/>
          </p:nvPr>
        </p:nvSpPr>
        <p:spPr>
          <a:xfrm>
            <a:off x="1219201" y="3070225"/>
            <a:ext cx="10774366" cy="1279526"/>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Marcador de texto 4"/>
          <p:cNvSpPr>
            <a:spLocks noGrp="1"/>
          </p:cNvSpPr>
          <p:nvPr>
            <p:ph type="body" sz="quarter" idx="13"/>
          </p:nvPr>
        </p:nvSpPr>
        <p:spPr>
          <a:xfrm>
            <a:off x="12387264" y="3070225"/>
            <a:ext cx="10777540" cy="1279526"/>
          </a:xfrm>
          <a:prstGeom prst="rect">
            <a:avLst/>
          </a:prstGeom>
        </p:spPr>
        <p:txBody>
          <a:bodyPr anchor="b"/>
          <a:lstStyle/>
          <a:p>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255033786"/>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Sólo el título">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98412411"/>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En blanco">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7709426"/>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Contenido con título">
    <p:spTree>
      <p:nvGrpSpPr>
        <p:cNvPr id="1" name=""/>
        <p:cNvGrpSpPr/>
        <p:nvPr/>
      </p:nvGrpSpPr>
      <p:grpSpPr>
        <a:xfrm>
          <a:off x="0" y="0"/>
          <a:ext cx="0" cy="0"/>
          <a:chOff x="0" y="0"/>
          <a:chExt cx="0" cy="0"/>
        </a:xfrm>
      </p:grpSpPr>
      <p:sp>
        <p:nvSpPr>
          <p:cNvPr id="72" name="Title Text"/>
          <p:cNvSpPr txBox="1">
            <a:spLocks noGrp="1"/>
          </p:cNvSpPr>
          <p:nvPr>
            <p:ph type="title"/>
          </p:nvPr>
        </p:nvSpPr>
        <p:spPr>
          <a:xfrm>
            <a:off x="1219200" y="546100"/>
            <a:ext cx="8021640" cy="2324100"/>
          </a:xfrm>
          <a:prstGeom prst="rect">
            <a:avLst/>
          </a:prstGeom>
        </p:spPr>
        <p:txBody>
          <a:bodyPr anchor="b"/>
          <a:lstStyle>
            <a:lvl1pPr algn="l">
              <a:defRPr sz="2000" b="1"/>
            </a:lvl1pPr>
          </a:lstStyle>
          <a:p>
            <a:r>
              <a:t>Title Text</a:t>
            </a:r>
          </a:p>
        </p:txBody>
      </p:sp>
      <p:sp>
        <p:nvSpPr>
          <p:cNvPr id="73" name="Body Level One…"/>
          <p:cNvSpPr txBox="1">
            <a:spLocks noGrp="1"/>
          </p:cNvSpPr>
          <p:nvPr>
            <p:ph type="body" idx="1"/>
          </p:nvPr>
        </p:nvSpPr>
        <p:spPr>
          <a:xfrm>
            <a:off x="9532938" y="546101"/>
            <a:ext cx="13631864" cy="11706226"/>
          </a:xfrm>
          <a:prstGeom prst="rect">
            <a:avLst/>
          </a:prstGeom>
        </p:spPr>
        <p:txBody>
          <a:bodyPr/>
          <a:lstStyle>
            <a:lvl1pPr>
              <a:defRPr sz="3200"/>
            </a:lvl1pPr>
            <a:lvl2pPr marL="1625600" indent="-914400">
              <a:defRPr sz="3200"/>
            </a:lvl2pPr>
            <a:lvl3pPr marL="2222500" indent="-1066800">
              <a:defRPr sz="3200"/>
            </a:lvl3pPr>
            <a:lvl4pPr marL="2880360" indent="-1280160">
              <a:defRPr sz="3200"/>
            </a:lvl4pPr>
            <a:lvl5pPr marL="3324860" indent="-1280160">
              <a:defRPr sz="3200"/>
            </a:lvl5pPr>
          </a:lstStyle>
          <a:p>
            <a:r>
              <a:t>Body Level One</a:t>
            </a:r>
          </a:p>
          <a:p>
            <a:pPr lvl="1"/>
            <a:r>
              <a:t>Body Level Two</a:t>
            </a:r>
          </a:p>
          <a:p>
            <a:pPr lvl="2"/>
            <a:r>
              <a:t>Body Level Three</a:t>
            </a:r>
          </a:p>
          <a:p>
            <a:pPr lvl="3"/>
            <a:r>
              <a:t>Body Level Four</a:t>
            </a:r>
          </a:p>
          <a:p>
            <a:pPr lvl="4"/>
            <a:r>
              <a:t>Body Level Five</a:t>
            </a:r>
          </a:p>
        </p:txBody>
      </p:sp>
      <p:sp>
        <p:nvSpPr>
          <p:cNvPr id="74" name="Marcador de texto 3"/>
          <p:cNvSpPr>
            <a:spLocks noGrp="1"/>
          </p:cNvSpPr>
          <p:nvPr>
            <p:ph type="body" sz="half" idx="13"/>
          </p:nvPr>
        </p:nvSpPr>
        <p:spPr>
          <a:xfrm>
            <a:off x="1219200" y="2870201"/>
            <a:ext cx="8021640" cy="9382126"/>
          </a:xfrm>
          <a:prstGeom prst="rect">
            <a:avLst/>
          </a:prstGeom>
        </p:spPr>
        <p:txBody>
          <a:bodyPr/>
          <a:lstStyle/>
          <a:p>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2744830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Imagen con título">
    <p:spTree>
      <p:nvGrpSpPr>
        <p:cNvPr id="1" name=""/>
        <p:cNvGrpSpPr/>
        <p:nvPr/>
      </p:nvGrpSpPr>
      <p:grpSpPr>
        <a:xfrm>
          <a:off x="0" y="0"/>
          <a:ext cx="0" cy="0"/>
          <a:chOff x="0" y="0"/>
          <a:chExt cx="0" cy="0"/>
        </a:xfrm>
      </p:grpSpPr>
      <p:sp>
        <p:nvSpPr>
          <p:cNvPr id="82" name="Title Text"/>
          <p:cNvSpPr txBox="1">
            <a:spLocks noGrp="1"/>
          </p:cNvSpPr>
          <p:nvPr>
            <p:ph type="title"/>
          </p:nvPr>
        </p:nvSpPr>
        <p:spPr>
          <a:xfrm>
            <a:off x="4779963" y="9601200"/>
            <a:ext cx="14630402" cy="1133476"/>
          </a:xfrm>
          <a:prstGeom prst="rect">
            <a:avLst/>
          </a:prstGeom>
        </p:spPr>
        <p:txBody>
          <a:bodyPr anchor="b"/>
          <a:lstStyle>
            <a:lvl1pPr algn="l">
              <a:defRPr sz="2000" b="1"/>
            </a:lvl1pPr>
          </a:lstStyle>
          <a:p>
            <a:r>
              <a:t>Title Text</a:t>
            </a:r>
          </a:p>
        </p:txBody>
      </p:sp>
      <p:sp>
        <p:nvSpPr>
          <p:cNvPr id="83" name="Marcador de posición de imagen 2"/>
          <p:cNvSpPr>
            <a:spLocks noGrp="1"/>
          </p:cNvSpPr>
          <p:nvPr>
            <p:ph type="pic" sz="half" idx="13"/>
          </p:nvPr>
        </p:nvSpPr>
        <p:spPr>
          <a:xfrm>
            <a:off x="4779963" y="1225550"/>
            <a:ext cx="14630402" cy="8229600"/>
          </a:xfrm>
          <a:prstGeom prst="rect">
            <a:avLst/>
          </a:prstGeom>
        </p:spPr>
        <p:txBody>
          <a:bodyPr lIns="91439" tIns="45719" rIns="91439" bIns="45719" anchor="t">
            <a:noAutofit/>
          </a:bodyPr>
          <a:lstStyle/>
          <a:p>
            <a:endParaRPr/>
          </a:p>
        </p:txBody>
      </p:sp>
      <p:sp>
        <p:nvSpPr>
          <p:cNvPr id="84" name="Body Level One…"/>
          <p:cNvSpPr txBox="1">
            <a:spLocks noGrp="1"/>
          </p:cNvSpPr>
          <p:nvPr>
            <p:ph type="body" sz="quarter" idx="1"/>
          </p:nvPr>
        </p:nvSpPr>
        <p:spPr>
          <a:xfrm>
            <a:off x="4779963" y="10734677"/>
            <a:ext cx="14630402" cy="1609726"/>
          </a:xfrm>
          <a:prstGeom prst="rect">
            <a:avLst/>
          </a:prstGeom>
        </p:spPr>
        <p:txBody>
          <a:bodyPr/>
          <a:lstStyle>
            <a:lvl1pPr marL="0" indent="0">
              <a:buSzTx/>
              <a:buFontTx/>
              <a:buNone/>
              <a:defRPr sz="1400"/>
            </a:lvl1pPr>
            <a:lvl2pPr marL="0" indent="0">
              <a:buSzTx/>
              <a:buFontTx/>
              <a:buNone/>
              <a:defRPr sz="1400"/>
            </a:lvl2pPr>
            <a:lvl3pPr marL="0" indent="0">
              <a:buSzTx/>
              <a:buFontTx/>
              <a:buNone/>
              <a:defRPr sz="1400"/>
            </a:lvl3pPr>
            <a:lvl4pPr marL="0" indent="0">
              <a:buSzTx/>
              <a:buFontTx/>
              <a:buNone/>
              <a:defRPr sz="1400"/>
            </a:lvl4pPr>
            <a:lvl5pPr marL="0" indent="0">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7225044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92" name="Image"/>
          <p:cNvSpPr>
            <a:spLocks noGrp="1"/>
          </p:cNvSpPr>
          <p:nvPr>
            <p:ph type="pic" sz="half" idx="13"/>
          </p:nvPr>
        </p:nvSpPr>
        <p:spPr>
          <a:xfrm>
            <a:off x="5334001" y="946546"/>
            <a:ext cx="13716002" cy="8304612"/>
          </a:xfrm>
          <a:prstGeom prst="rect">
            <a:avLst/>
          </a:prstGeom>
        </p:spPr>
        <p:txBody>
          <a:bodyPr lIns="91439" tIns="45719" rIns="91439" bIns="45719" anchor="t">
            <a:noAutofit/>
          </a:bodyPr>
          <a:lstStyle/>
          <a:p>
            <a:endParaRPr/>
          </a:p>
        </p:txBody>
      </p:sp>
      <p:sp>
        <p:nvSpPr>
          <p:cNvPr id="93" name="Title Text"/>
          <p:cNvSpPr txBox="1">
            <a:spLocks noGrp="1"/>
          </p:cNvSpPr>
          <p:nvPr>
            <p:ph type="title"/>
          </p:nvPr>
        </p:nvSpPr>
        <p:spPr>
          <a:xfrm>
            <a:off x="4833938" y="9447611"/>
            <a:ext cx="14716128" cy="2000254"/>
          </a:xfrm>
          <a:prstGeom prst="rect">
            <a:avLst/>
          </a:prstGeom>
        </p:spPr>
        <p:txBody>
          <a:bodyPr anchor="b"/>
          <a:lstStyle/>
          <a:p>
            <a:r>
              <a:t>Title Text</a:t>
            </a:r>
          </a:p>
        </p:txBody>
      </p:sp>
      <p:sp>
        <p:nvSpPr>
          <p:cNvPr id="94" name="Body Level One…"/>
          <p:cNvSpPr txBox="1">
            <a:spLocks noGrp="1"/>
          </p:cNvSpPr>
          <p:nvPr>
            <p:ph type="body" sz="quarter" idx="1"/>
          </p:nvPr>
        </p:nvSpPr>
        <p:spPr>
          <a:xfrm>
            <a:off x="4833938" y="11465718"/>
            <a:ext cx="14716128" cy="1589488"/>
          </a:xfrm>
          <a:prstGeom prst="rect">
            <a:avLst/>
          </a:prstGeom>
        </p:spPr>
        <p:txBody>
          <a:bodyPr anchor="t"/>
          <a:lstStyle>
            <a:lvl1pPr marL="0" indent="0" algn="ctr">
              <a:spcBef>
                <a:spcPts val="0"/>
              </a:spcBef>
              <a:buSzTx/>
              <a:buFontTx/>
              <a:buNone/>
              <a:defRPr sz="5200"/>
            </a:lvl1pPr>
            <a:lvl2pPr marL="0" indent="0" algn="ctr">
              <a:spcBef>
                <a:spcPts val="0"/>
              </a:spcBef>
              <a:buSzTx/>
              <a:buFontTx/>
              <a:buNone/>
              <a:defRPr sz="5200"/>
            </a:lvl2pPr>
            <a:lvl3pPr marL="0" indent="0" algn="ctr">
              <a:spcBef>
                <a:spcPts val="0"/>
              </a:spcBef>
              <a:buSzTx/>
              <a:buFontTx/>
              <a:buNone/>
              <a:defRPr sz="5200"/>
            </a:lvl3pPr>
            <a:lvl4pPr marL="0" indent="0" algn="ctr">
              <a:spcBef>
                <a:spcPts val="0"/>
              </a:spcBef>
              <a:buSzTx/>
              <a:buFontTx/>
              <a:buNone/>
              <a:defRPr sz="5200"/>
            </a:lvl4pPr>
            <a:lvl5pPr marL="0" indent="0" algn="ctr">
              <a:spcBef>
                <a:spcPts val="0"/>
              </a:spcBef>
              <a:buSzTx/>
              <a:buFontTx/>
              <a:buNone/>
              <a:defRPr sz="5200"/>
            </a:lvl5pPr>
          </a:lstStyle>
          <a:p>
            <a:r>
              <a:t>Body Level One</a:t>
            </a:r>
          </a:p>
          <a:p>
            <a:pPr lvl="1"/>
            <a:r>
              <a:t>Body Level Two</a:t>
            </a:r>
          </a:p>
          <a:p>
            <a:pPr lvl="2"/>
            <a:r>
              <a:t>Body Level Three</a:t>
            </a:r>
          </a:p>
          <a:p>
            <a:pPr lvl="3"/>
            <a:r>
              <a:t>Body Level Four</a:t>
            </a:r>
          </a:p>
          <a:p>
            <a:pPr lvl="4"/>
            <a:r>
              <a:t>Body Level Five</a:t>
            </a:r>
          </a:p>
        </p:txBody>
      </p:sp>
      <p:sp>
        <p:nvSpPr>
          <p:cNvPr id="95" name="Slide Number"/>
          <p:cNvSpPr txBox="1">
            <a:spLocks noGrp="1"/>
          </p:cNvSpPr>
          <p:nvPr>
            <p:ph type="sldNum" sz="quarter" idx="2"/>
          </p:nvPr>
        </p:nvSpPr>
        <p:spPr>
          <a:xfrm>
            <a:off x="1" y="0"/>
            <a:ext cx="937112" cy="954103"/>
          </a:xfrm>
          <a:prstGeom prst="rect">
            <a:avLst/>
          </a:prstGeom>
        </p:spPr>
        <p:txBody>
          <a:bodyPr anchor="t"/>
          <a:lstStyle>
            <a:lvl1pPr algn="l">
              <a:defRPr sz="5600"/>
            </a:lvl1pPr>
          </a:lstStyle>
          <a:p>
            <a:fld id="{86CB4B4D-7CA3-9044-876B-883B54F8677D}" type="slidenum">
              <a:t>‹#›</a:t>
            </a:fld>
            <a:endParaRPr/>
          </a:p>
        </p:txBody>
      </p:sp>
    </p:spTree>
    <p:extLst>
      <p:ext uri="{BB962C8B-B14F-4D97-AF65-F5344CB8AC3E}">
        <p14:creationId xmlns:p14="http://schemas.microsoft.com/office/powerpoint/2010/main" val="306654565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02" name="Title Text"/>
          <p:cNvSpPr txBox="1">
            <a:spLocks noGrp="1"/>
          </p:cNvSpPr>
          <p:nvPr>
            <p:ph type="title"/>
          </p:nvPr>
        </p:nvSpPr>
        <p:spPr>
          <a:prstGeom prst="rect">
            <a:avLst/>
          </a:prstGeom>
        </p:spPr>
        <p:txBody>
          <a:bodyPr/>
          <a:lstStyle/>
          <a:p>
            <a:r>
              <a:t>Title Text</a:t>
            </a:r>
          </a:p>
        </p:txBody>
      </p:sp>
      <p:sp>
        <p:nvSpPr>
          <p:cNvPr id="103"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xfrm>
            <a:off x="1" y="0"/>
            <a:ext cx="937112" cy="954103"/>
          </a:xfrm>
          <a:prstGeom prst="rect">
            <a:avLst/>
          </a:prstGeom>
        </p:spPr>
        <p:txBody>
          <a:bodyPr anchor="t"/>
          <a:lstStyle>
            <a:lvl1pPr algn="l">
              <a:defRPr sz="5600"/>
            </a:lvl1pPr>
          </a:lstStyle>
          <a:p>
            <a:fld id="{86CB4B4D-7CA3-9044-876B-883B54F8677D}" type="slidenum">
              <a:t>‹#›</a:t>
            </a:fld>
            <a:endParaRPr/>
          </a:p>
        </p:txBody>
      </p:sp>
    </p:spTree>
    <p:extLst>
      <p:ext uri="{BB962C8B-B14F-4D97-AF65-F5344CB8AC3E}">
        <p14:creationId xmlns:p14="http://schemas.microsoft.com/office/powerpoint/2010/main" val="4260842984"/>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Diapositiva de título">
    <p:spTree>
      <p:nvGrpSpPr>
        <p:cNvPr id="1" name=""/>
        <p:cNvGrpSpPr/>
        <p:nvPr/>
      </p:nvGrpSpPr>
      <p:grpSpPr>
        <a:xfrm>
          <a:off x="0" y="0"/>
          <a:ext cx="0" cy="0"/>
          <a:chOff x="0" y="0"/>
          <a:chExt cx="0" cy="0"/>
        </a:xfrm>
      </p:grpSpPr>
      <p:sp>
        <p:nvSpPr>
          <p:cNvPr id="111" name="Title Text"/>
          <p:cNvSpPr txBox="1">
            <a:spLocks noGrp="1"/>
          </p:cNvSpPr>
          <p:nvPr>
            <p:ph type="title"/>
          </p:nvPr>
        </p:nvSpPr>
        <p:spPr>
          <a:xfrm>
            <a:off x="1828800" y="4260851"/>
            <a:ext cx="20726400" cy="2940050"/>
          </a:xfrm>
          <a:prstGeom prst="rect">
            <a:avLst/>
          </a:prstGeom>
        </p:spPr>
        <p:txBody>
          <a:bodyPr/>
          <a:lstStyle/>
          <a:p>
            <a:r>
              <a:t>Title Text</a:t>
            </a:r>
          </a:p>
        </p:txBody>
      </p:sp>
      <p:sp>
        <p:nvSpPr>
          <p:cNvPr id="112" name="Body Level One…"/>
          <p:cNvSpPr txBox="1">
            <a:spLocks noGrp="1"/>
          </p:cNvSpPr>
          <p:nvPr>
            <p:ph type="body" sz="quarter" idx="1"/>
          </p:nvPr>
        </p:nvSpPr>
        <p:spPr>
          <a:xfrm>
            <a:off x="3657600" y="7772400"/>
            <a:ext cx="17068800" cy="3505200"/>
          </a:xfrm>
          <a:prstGeom prst="rect">
            <a:avLst/>
          </a:prstGeom>
        </p:spPr>
        <p:txBody>
          <a:bodyPr/>
          <a:lstStyle>
            <a:lvl1pPr marL="0" indent="0" algn="ctr">
              <a:buSzTx/>
              <a:buFontTx/>
              <a:buNone/>
            </a:lvl1pPr>
            <a:lvl2pPr marL="0" indent="0" algn="ctr">
              <a:buSzTx/>
              <a:buFontTx/>
              <a:buNone/>
            </a:lvl2pPr>
            <a:lvl3pPr marL="0" indent="0" algn="ctr">
              <a:buSzTx/>
              <a:buFontTx/>
              <a:buNone/>
            </a:lvl3pPr>
            <a:lvl4pPr marL="0" indent="0" algn="ctr">
              <a:buSzTx/>
              <a:buFontTx/>
              <a:buNone/>
            </a:lvl4pPr>
            <a:lvl5pPr marL="0" indent="0" algn="ctr">
              <a:buSzTx/>
              <a:buFontTx/>
              <a:buNone/>
            </a:lvl5pPr>
          </a:lstStyle>
          <a:p>
            <a:r>
              <a:t>Body Level One</a:t>
            </a:r>
          </a:p>
          <a:p>
            <a:pPr lvl="1"/>
            <a:r>
              <a:t>Body Level Two</a:t>
            </a:r>
          </a:p>
          <a:p>
            <a:pPr lvl="2"/>
            <a:r>
              <a:t>Body Level Three</a:t>
            </a:r>
          </a:p>
          <a:p>
            <a:pPr lvl="3"/>
            <a:r>
              <a:t>Body Level Four</a:t>
            </a:r>
          </a:p>
          <a:p>
            <a:pPr lvl="4"/>
            <a:r>
              <a:t>Body Level Five</a:t>
            </a:r>
          </a:p>
        </p:txBody>
      </p:sp>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54012227"/>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1_Título y objetos">
    <p:spTree>
      <p:nvGrpSpPr>
        <p:cNvPr id="1" name=""/>
        <p:cNvGrpSpPr/>
        <p:nvPr/>
      </p:nvGrpSpPr>
      <p:grpSpPr>
        <a:xfrm>
          <a:off x="0" y="0"/>
          <a:ext cx="0" cy="0"/>
          <a:chOff x="0" y="0"/>
          <a:chExt cx="0" cy="0"/>
        </a:xfrm>
      </p:grpSpPr>
      <p:sp>
        <p:nvSpPr>
          <p:cNvPr id="120" name="Title Text"/>
          <p:cNvSpPr txBox="1">
            <a:spLocks noGrp="1"/>
          </p:cNvSpPr>
          <p:nvPr>
            <p:ph type="title"/>
          </p:nvPr>
        </p:nvSpPr>
        <p:spPr>
          <a:prstGeom prst="rect">
            <a:avLst/>
          </a:prstGeom>
        </p:spPr>
        <p:txBody>
          <a:bodyPr/>
          <a:lstStyle/>
          <a:p>
            <a:r>
              <a:t>Title Text</a:t>
            </a:r>
          </a:p>
        </p:txBody>
      </p:sp>
      <p:sp>
        <p:nvSpPr>
          <p:cNvPr id="1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903721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925638" y="8813800"/>
            <a:ext cx="20726400" cy="2724150"/>
          </a:xfrm>
        </p:spPr>
        <p:txBody>
          <a:bodyPr anchor="t"/>
          <a:lstStyle>
            <a:lvl1pPr algn="l">
              <a:defRPr sz="4000" b="1" cap="all"/>
            </a:lvl1pPr>
          </a:lstStyle>
          <a:p>
            <a:r>
              <a:rPr lang="es-ES_tradnl"/>
              <a:t>Clic para editar título</a:t>
            </a:r>
          </a:p>
        </p:txBody>
      </p:sp>
      <p:sp>
        <p:nvSpPr>
          <p:cNvPr id="3" name="Marcador de texto 2"/>
          <p:cNvSpPr>
            <a:spLocks noGrp="1"/>
          </p:cNvSpPr>
          <p:nvPr>
            <p:ph type="body" idx="1"/>
          </p:nvPr>
        </p:nvSpPr>
        <p:spPr>
          <a:xfrm>
            <a:off x="1925638" y="5813425"/>
            <a:ext cx="20726400" cy="30003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a:t>Haga clic para modificar el estilo de texto del patrón</a:t>
            </a:r>
          </a:p>
        </p:txBody>
      </p:sp>
    </p:spTree>
    <p:extLst>
      <p:ext uri="{BB962C8B-B14F-4D97-AF65-F5344CB8AC3E}">
        <p14:creationId xmlns:p14="http://schemas.microsoft.com/office/powerpoint/2010/main" val="35594326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1_Encabezado de sección">
    <p:spTree>
      <p:nvGrpSpPr>
        <p:cNvPr id="1" name=""/>
        <p:cNvGrpSpPr/>
        <p:nvPr/>
      </p:nvGrpSpPr>
      <p:grpSpPr>
        <a:xfrm>
          <a:off x="0" y="0"/>
          <a:ext cx="0" cy="0"/>
          <a:chOff x="0" y="0"/>
          <a:chExt cx="0" cy="0"/>
        </a:xfrm>
      </p:grpSpPr>
      <p:sp>
        <p:nvSpPr>
          <p:cNvPr id="129" name="Title Text"/>
          <p:cNvSpPr txBox="1">
            <a:spLocks noGrp="1"/>
          </p:cNvSpPr>
          <p:nvPr>
            <p:ph type="title"/>
          </p:nvPr>
        </p:nvSpPr>
        <p:spPr>
          <a:xfrm>
            <a:off x="1925639" y="8813801"/>
            <a:ext cx="20726402" cy="2724150"/>
          </a:xfrm>
          <a:prstGeom prst="rect">
            <a:avLst/>
          </a:prstGeom>
        </p:spPr>
        <p:txBody>
          <a:bodyPr anchor="t"/>
          <a:lstStyle>
            <a:lvl1pPr algn="l">
              <a:defRPr sz="4000" b="1" cap="all"/>
            </a:lvl1pPr>
          </a:lstStyle>
          <a:p>
            <a:r>
              <a:t>Title Text</a:t>
            </a:r>
          </a:p>
        </p:txBody>
      </p:sp>
      <p:sp>
        <p:nvSpPr>
          <p:cNvPr id="130" name="Body Level One…"/>
          <p:cNvSpPr txBox="1">
            <a:spLocks noGrp="1"/>
          </p:cNvSpPr>
          <p:nvPr>
            <p:ph type="body" sz="quarter" idx="1"/>
          </p:nvPr>
        </p:nvSpPr>
        <p:spPr>
          <a:xfrm>
            <a:off x="1925639" y="5813424"/>
            <a:ext cx="20726402" cy="3000376"/>
          </a:xfrm>
          <a:prstGeom prst="rect">
            <a:avLst/>
          </a:prstGeom>
        </p:spPr>
        <p:txBody>
          <a:bodyPr anchor="b"/>
          <a:lstStyle>
            <a:lvl1pPr marL="0" indent="0">
              <a:buSzTx/>
              <a:buFontTx/>
              <a:buNone/>
              <a:defRPr sz="2000"/>
            </a:lvl1pPr>
            <a:lvl2pPr marL="0" indent="0">
              <a:buSzTx/>
              <a:buFontTx/>
              <a:buNone/>
              <a:defRPr sz="2000"/>
            </a:lvl2pPr>
            <a:lvl3pPr marL="0" indent="0">
              <a:buSzTx/>
              <a:buFontTx/>
              <a:buNone/>
              <a:defRPr sz="2000"/>
            </a:lvl3pPr>
            <a:lvl4pPr marL="0" indent="0">
              <a:buSzTx/>
              <a:buFontTx/>
              <a:buNone/>
              <a:defRPr sz="2000"/>
            </a:lvl4pPr>
            <a:lvl5pPr marL="0" indent="0">
              <a:buSzTx/>
              <a:buFontTx/>
              <a:buNone/>
              <a:defRPr sz="2000"/>
            </a:lvl5pPr>
          </a:lstStyle>
          <a:p>
            <a:r>
              <a:t>Body Level One</a:t>
            </a:r>
          </a:p>
          <a:p>
            <a:pPr lvl="1"/>
            <a:r>
              <a:t>Body Level Two</a:t>
            </a:r>
          </a:p>
          <a:p>
            <a:pPr lvl="2"/>
            <a:r>
              <a:t>Body Level Three</a:t>
            </a:r>
          </a:p>
          <a:p>
            <a:pPr lvl="3"/>
            <a:r>
              <a:t>Body Level Four</a:t>
            </a:r>
          </a:p>
          <a:p>
            <a:pPr lvl="4"/>
            <a:r>
              <a:t>Body Level Five</a:t>
            </a:r>
          </a:p>
        </p:txBody>
      </p:sp>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89375658"/>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1_Dos objetos">
    <p:spTree>
      <p:nvGrpSpPr>
        <p:cNvPr id="1" name=""/>
        <p:cNvGrpSpPr/>
        <p:nvPr/>
      </p:nvGrpSpPr>
      <p:grpSpPr>
        <a:xfrm>
          <a:off x="0" y="0"/>
          <a:ext cx="0" cy="0"/>
          <a:chOff x="0" y="0"/>
          <a:chExt cx="0" cy="0"/>
        </a:xfrm>
      </p:grpSpPr>
      <p:sp>
        <p:nvSpPr>
          <p:cNvPr id="138" name="Title Text"/>
          <p:cNvSpPr txBox="1">
            <a:spLocks noGrp="1"/>
          </p:cNvSpPr>
          <p:nvPr>
            <p:ph type="title"/>
          </p:nvPr>
        </p:nvSpPr>
        <p:spPr>
          <a:prstGeom prst="rect">
            <a:avLst/>
          </a:prstGeom>
        </p:spPr>
        <p:txBody>
          <a:bodyPr/>
          <a:lstStyle/>
          <a:p>
            <a:r>
              <a:t>Title Text</a:t>
            </a:r>
          </a:p>
        </p:txBody>
      </p:sp>
      <p:sp>
        <p:nvSpPr>
          <p:cNvPr id="139" name="Body Level One…"/>
          <p:cNvSpPr txBox="1">
            <a:spLocks noGrp="1"/>
          </p:cNvSpPr>
          <p:nvPr>
            <p:ph type="body" sz="half" idx="1"/>
          </p:nvPr>
        </p:nvSpPr>
        <p:spPr>
          <a:xfrm>
            <a:off x="1739900" y="3898900"/>
            <a:ext cx="10375900" cy="8547100"/>
          </a:xfrm>
          <a:prstGeom prst="rect">
            <a:avLst/>
          </a:prstGeom>
        </p:spPr>
        <p:txBody>
          <a:bodyPr/>
          <a:lstStyle>
            <a:lvl1pPr>
              <a:defRPr sz="2800"/>
            </a:lvl1pPr>
            <a:lvl2pPr marL="1644650" indent="-933450">
              <a:defRPr sz="2800"/>
            </a:lvl2pPr>
            <a:lvl3pPr marL="2275840" indent="-1120140">
              <a:defRPr sz="2800"/>
            </a:lvl3pPr>
            <a:lvl4pPr marL="2844800" indent="-1244600">
              <a:defRPr sz="2800"/>
            </a:lvl4pPr>
            <a:lvl5pPr marL="3289300" indent="-1244600">
              <a:defRPr sz="2800"/>
            </a:lvl5pPr>
          </a:lstStyle>
          <a:p>
            <a:r>
              <a:t>Body Level One</a:t>
            </a:r>
          </a:p>
          <a:p>
            <a:pPr lvl="1"/>
            <a:r>
              <a:t>Body Level Two</a:t>
            </a:r>
          </a:p>
          <a:p>
            <a:pPr lvl="2"/>
            <a:r>
              <a:t>Body Level Three</a:t>
            </a:r>
          </a:p>
          <a:p>
            <a:pPr lvl="3"/>
            <a:r>
              <a:t>Body Level Four</a:t>
            </a:r>
          </a:p>
          <a:p>
            <a:pPr lvl="4"/>
            <a:r>
              <a:t>Body Level Five</a:t>
            </a:r>
          </a:p>
        </p:txBody>
      </p:sp>
      <p:sp>
        <p:nvSpPr>
          <p:cNvPr id="1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703954702"/>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1_Comparación">
    <p:spTree>
      <p:nvGrpSpPr>
        <p:cNvPr id="1" name=""/>
        <p:cNvGrpSpPr/>
        <p:nvPr/>
      </p:nvGrpSpPr>
      <p:grpSpPr>
        <a:xfrm>
          <a:off x="0" y="0"/>
          <a:ext cx="0" cy="0"/>
          <a:chOff x="0" y="0"/>
          <a:chExt cx="0" cy="0"/>
        </a:xfrm>
      </p:grpSpPr>
      <p:sp>
        <p:nvSpPr>
          <p:cNvPr id="147" name="Title Text"/>
          <p:cNvSpPr txBox="1">
            <a:spLocks noGrp="1"/>
          </p:cNvSpPr>
          <p:nvPr>
            <p:ph type="title"/>
          </p:nvPr>
        </p:nvSpPr>
        <p:spPr>
          <a:xfrm>
            <a:off x="1219200" y="549276"/>
            <a:ext cx="21945600" cy="2286000"/>
          </a:xfrm>
          <a:prstGeom prst="rect">
            <a:avLst/>
          </a:prstGeom>
        </p:spPr>
        <p:txBody>
          <a:bodyPr/>
          <a:lstStyle/>
          <a:p>
            <a:r>
              <a:t>Title Text</a:t>
            </a:r>
          </a:p>
        </p:txBody>
      </p:sp>
      <p:sp>
        <p:nvSpPr>
          <p:cNvPr id="148" name="Body Level One…"/>
          <p:cNvSpPr txBox="1">
            <a:spLocks noGrp="1"/>
          </p:cNvSpPr>
          <p:nvPr>
            <p:ph type="body" sz="quarter" idx="1"/>
          </p:nvPr>
        </p:nvSpPr>
        <p:spPr>
          <a:xfrm>
            <a:off x="1219201" y="3070225"/>
            <a:ext cx="10774366" cy="1279526"/>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149" name="Marcador de texto 4"/>
          <p:cNvSpPr>
            <a:spLocks noGrp="1"/>
          </p:cNvSpPr>
          <p:nvPr>
            <p:ph type="body" sz="quarter" idx="13"/>
          </p:nvPr>
        </p:nvSpPr>
        <p:spPr>
          <a:xfrm>
            <a:off x="12387264" y="3070225"/>
            <a:ext cx="10777540" cy="1279526"/>
          </a:xfrm>
          <a:prstGeom prst="rect">
            <a:avLst/>
          </a:prstGeom>
        </p:spPr>
        <p:txBody>
          <a:bodyPr anchor="b"/>
          <a:lstStyle/>
          <a:p>
            <a:endParaRPr/>
          </a:p>
        </p:txBody>
      </p:sp>
      <p:sp>
        <p:nvSpPr>
          <p:cNvPr id="1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41603642"/>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1_Sólo el título">
    <p:spTree>
      <p:nvGrpSpPr>
        <p:cNvPr id="1" name=""/>
        <p:cNvGrpSpPr/>
        <p:nvPr/>
      </p:nvGrpSpPr>
      <p:grpSpPr>
        <a:xfrm>
          <a:off x="0" y="0"/>
          <a:ext cx="0" cy="0"/>
          <a:chOff x="0" y="0"/>
          <a:chExt cx="0" cy="0"/>
        </a:xfrm>
      </p:grpSpPr>
      <p:sp>
        <p:nvSpPr>
          <p:cNvPr id="157" name="Title Text"/>
          <p:cNvSpPr txBox="1">
            <a:spLocks noGrp="1"/>
          </p:cNvSpPr>
          <p:nvPr>
            <p:ph type="title"/>
          </p:nvPr>
        </p:nvSpPr>
        <p:spPr>
          <a:prstGeom prst="rect">
            <a:avLst/>
          </a:prstGeom>
        </p:spPr>
        <p:txBody>
          <a:bodyPr/>
          <a:lstStyle/>
          <a:p>
            <a:r>
              <a:t>Title Text</a:t>
            </a:r>
          </a:p>
        </p:txBody>
      </p:sp>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48737854"/>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1_En blanco">
    <p:spTree>
      <p:nvGrpSpPr>
        <p:cNvPr id="1" name=""/>
        <p:cNvGrpSpPr/>
        <p:nvPr/>
      </p:nvGrpSpPr>
      <p:grpSpPr>
        <a:xfrm>
          <a:off x="0" y="0"/>
          <a:ext cx="0" cy="0"/>
          <a:chOff x="0" y="0"/>
          <a:chExt cx="0" cy="0"/>
        </a:xfrm>
      </p:grpSpPr>
      <p:sp>
        <p:nvSpPr>
          <p:cNvPr id="1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16686747"/>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1_Contenido con título">
    <p:spTree>
      <p:nvGrpSpPr>
        <p:cNvPr id="1" name=""/>
        <p:cNvGrpSpPr/>
        <p:nvPr/>
      </p:nvGrpSpPr>
      <p:grpSpPr>
        <a:xfrm>
          <a:off x="0" y="0"/>
          <a:ext cx="0" cy="0"/>
          <a:chOff x="0" y="0"/>
          <a:chExt cx="0" cy="0"/>
        </a:xfrm>
      </p:grpSpPr>
      <p:sp>
        <p:nvSpPr>
          <p:cNvPr id="172" name="Title Text"/>
          <p:cNvSpPr txBox="1">
            <a:spLocks noGrp="1"/>
          </p:cNvSpPr>
          <p:nvPr>
            <p:ph type="title"/>
          </p:nvPr>
        </p:nvSpPr>
        <p:spPr>
          <a:xfrm>
            <a:off x="1219200" y="546100"/>
            <a:ext cx="8021640" cy="2324100"/>
          </a:xfrm>
          <a:prstGeom prst="rect">
            <a:avLst/>
          </a:prstGeom>
        </p:spPr>
        <p:txBody>
          <a:bodyPr anchor="b"/>
          <a:lstStyle>
            <a:lvl1pPr algn="l">
              <a:defRPr sz="2000" b="1"/>
            </a:lvl1pPr>
          </a:lstStyle>
          <a:p>
            <a:r>
              <a:t>Title Text</a:t>
            </a:r>
          </a:p>
        </p:txBody>
      </p:sp>
      <p:sp>
        <p:nvSpPr>
          <p:cNvPr id="173" name="Body Level One…"/>
          <p:cNvSpPr txBox="1">
            <a:spLocks noGrp="1"/>
          </p:cNvSpPr>
          <p:nvPr>
            <p:ph type="body" idx="1"/>
          </p:nvPr>
        </p:nvSpPr>
        <p:spPr>
          <a:xfrm>
            <a:off x="9532938" y="546101"/>
            <a:ext cx="13631864" cy="11706226"/>
          </a:xfrm>
          <a:prstGeom prst="rect">
            <a:avLst/>
          </a:prstGeom>
        </p:spPr>
        <p:txBody>
          <a:bodyPr/>
          <a:lstStyle>
            <a:lvl1pPr>
              <a:defRPr sz="3200"/>
            </a:lvl1pPr>
            <a:lvl2pPr marL="1625600" indent="-914400">
              <a:defRPr sz="3200"/>
            </a:lvl2pPr>
            <a:lvl3pPr marL="2222500" indent="-1066800">
              <a:defRPr sz="3200"/>
            </a:lvl3pPr>
            <a:lvl4pPr marL="2880360" indent="-1280160">
              <a:defRPr sz="3200"/>
            </a:lvl4pPr>
            <a:lvl5pPr marL="3324860" indent="-1280160">
              <a:defRPr sz="3200"/>
            </a:lvl5pPr>
          </a:lstStyle>
          <a:p>
            <a:r>
              <a:t>Body Level One</a:t>
            </a:r>
          </a:p>
          <a:p>
            <a:pPr lvl="1"/>
            <a:r>
              <a:t>Body Level Two</a:t>
            </a:r>
          </a:p>
          <a:p>
            <a:pPr lvl="2"/>
            <a:r>
              <a:t>Body Level Three</a:t>
            </a:r>
          </a:p>
          <a:p>
            <a:pPr lvl="3"/>
            <a:r>
              <a:t>Body Level Four</a:t>
            </a:r>
          </a:p>
          <a:p>
            <a:pPr lvl="4"/>
            <a:r>
              <a:t>Body Level Five</a:t>
            </a:r>
          </a:p>
        </p:txBody>
      </p:sp>
      <p:sp>
        <p:nvSpPr>
          <p:cNvPr id="174" name="Marcador de texto 3"/>
          <p:cNvSpPr>
            <a:spLocks noGrp="1"/>
          </p:cNvSpPr>
          <p:nvPr>
            <p:ph type="body" sz="half" idx="13"/>
          </p:nvPr>
        </p:nvSpPr>
        <p:spPr>
          <a:xfrm>
            <a:off x="1219200" y="2870201"/>
            <a:ext cx="8021640" cy="9382126"/>
          </a:xfrm>
          <a:prstGeom prst="rect">
            <a:avLst/>
          </a:prstGeom>
        </p:spPr>
        <p:txBody>
          <a:bodyPr/>
          <a:lstStyle/>
          <a:p>
            <a:endParaRPr/>
          </a:p>
        </p:txBody>
      </p:sp>
      <p:sp>
        <p:nvSpPr>
          <p:cNvPr id="1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11999017"/>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1_Imagen con título">
    <p:spTree>
      <p:nvGrpSpPr>
        <p:cNvPr id="1" name=""/>
        <p:cNvGrpSpPr/>
        <p:nvPr/>
      </p:nvGrpSpPr>
      <p:grpSpPr>
        <a:xfrm>
          <a:off x="0" y="0"/>
          <a:ext cx="0" cy="0"/>
          <a:chOff x="0" y="0"/>
          <a:chExt cx="0" cy="0"/>
        </a:xfrm>
      </p:grpSpPr>
      <p:sp>
        <p:nvSpPr>
          <p:cNvPr id="182" name="Title Text"/>
          <p:cNvSpPr txBox="1">
            <a:spLocks noGrp="1"/>
          </p:cNvSpPr>
          <p:nvPr>
            <p:ph type="title"/>
          </p:nvPr>
        </p:nvSpPr>
        <p:spPr>
          <a:xfrm>
            <a:off x="4779963" y="9601200"/>
            <a:ext cx="14630402" cy="1133476"/>
          </a:xfrm>
          <a:prstGeom prst="rect">
            <a:avLst/>
          </a:prstGeom>
        </p:spPr>
        <p:txBody>
          <a:bodyPr anchor="b"/>
          <a:lstStyle>
            <a:lvl1pPr algn="l">
              <a:defRPr sz="2000" b="1"/>
            </a:lvl1pPr>
          </a:lstStyle>
          <a:p>
            <a:r>
              <a:t>Title Text</a:t>
            </a:r>
          </a:p>
        </p:txBody>
      </p:sp>
      <p:sp>
        <p:nvSpPr>
          <p:cNvPr id="183" name="Marcador de posición de imagen 2"/>
          <p:cNvSpPr>
            <a:spLocks noGrp="1"/>
          </p:cNvSpPr>
          <p:nvPr>
            <p:ph type="pic" sz="half" idx="13"/>
          </p:nvPr>
        </p:nvSpPr>
        <p:spPr>
          <a:xfrm>
            <a:off x="4779963" y="1225550"/>
            <a:ext cx="14630402" cy="8229600"/>
          </a:xfrm>
          <a:prstGeom prst="rect">
            <a:avLst/>
          </a:prstGeom>
        </p:spPr>
        <p:txBody>
          <a:bodyPr lIns="91439" tIns="45719" rIns="91439" bIns="45719" anchor="t">
            <a:noAutofit/>
          </a:bodyPr>
          <a:lstStyle/>
          <a:p>
            <a:endParaRPr/>
          </a:p>
        </p:txBody>
      </p:sp>
      <p:sp>
        <p:nvSpPr>
          <p:cNvPr id="184" name="Body Level One…"/>
          <p:cNvSpPr txBox="1">
            <a:spLocks noGrp="1"/>
          </p:cNvSpPr>
          <p:nvPr>
            <p:ph type="body" sz="quarter" idx="1"/>
          </p:nvPr>
        </p:nvSpPr>
        <p:spPr>
          <a:xfrm>
            <a:off x="4779963" y="10734677"/>
            <a:ext cx="14630402" cy="1609726"/>
          </a:xfrm>
          <a:prstGeom prst="rect">
            <a:avLst/>
          </a:prstGeom>
        </p:spPr>
        <p:txBody>
          <a:bodyPr/>
          <a:lstStyle>
            <a:lvl1pPr marL="0" indent="0">
              <a:buSzTx/>
              <a:buFontTx/>
              <a:buNone/>
              <a:defRPr sz="1400"/>
            </a:lvl1pPr>
            <a:lvl2pPr marL="0" indent="0">
              <a:buSzTx/>
              <a:buFontTx/>
              <a:buNone/>
              <a:defRPr sz="1400"/>
            </a:lvl2pPr>
            <a:lvl3pPr marL="0" indent="0">
              <a:buSzTx/>
              <a:buFontTx/>
              <a:buNone/>
              <a:defRPr sz="1400"/>
            </a:lvl3pPr>
            <a:lvl4pPr marL="0" indent="0">
              <a:buSzTx/>
              <a:buFontTx/>
              <a:buNone/>
              <a:defRPr sz="1400"/>
            </a:lvl4pPr>
            <a:lvl5pPr marL="0" indent="0">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0886493"/>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192" name="Image"/>
          <p:cNvSpPr>
            <a:spLocks noGrp="1"/>
          </p:cNvSpPr>
          <p:nvPr>
            <p:ph type="pic" sz="quarter" idx="13"/>
          </p:nvPr>
        </p:nvSpPr>
        <p:spPr>
          <a:xfrm>
            <a:off x="12495610" y="3643313"/>
            <a:ext cx="7500940" cy="8840394"/>
          </a:xfrm>
          <a:prstGeom prst="rect">
            <a:avLst/>
          </a:prstGeom>
        </p:spPr>
        <p:txBody>
          <a:bodyPr lIns="91439" tIns="45719" rIns="91439" bIns="45719" anchor="t">
            <a:noAutofit/>
          </a:bodyPr>
          <a:lstStyle/>
          <a:p>
            <a:endParaRPr/>
          </a:p>
        </p:txBody>
      </p:sp>
      <p:sp>
        <p:nvSpPr>
          <p:cNvPr id="193" name="Title Text"/>
          <p:cNvSpPr txBox="1">
            <a:spLocks noGrp="1"/>
          </p:cNvSpPr>
          <p:nvPr>
            <p:ph type="title"/>
          </p:nvPr>
        </p:nvSpPr>
        <p:spPr>
          <a:prstGeom prst="rect">
            <a:avLst/>
          </a:prstGeom>
        </p:spPr>
        <p:txBody>
          <a:bodyPr/>
          <a:lstStyle/>
          <a:p>
            <a:r>
              <a:t>Title Text</a:t>
            </a:r>
          </a:p>
        </p:txBody>
      </p:sp>
      <p:sp>
        <p:nvSpPr>
          <p:cNvPr id="194" name="Body Level One…"/>
          <p:cNvSpPr txBox="1">
            <a:spLocks noGrp="1"/>
          </p:cNvSpPr>
          <p:nvPr>
            <p:ph type="body" sz="quarter" idx="1"/>
          </p:nvPr>
        </p:nvSpPr>
        <p:spPr>
          <a:xfrm>
            <a:off x="4387454" y="3643313"/>
            <a:ext cx="7500940" cy="8840394"/>
          </a:xfrm>
          <a:prstGeom prst="rect">
            <a:avLst/>
          </a:prstGeom>
        </p:spPr>
        <p:txBody>
          <a:bodyPr/>
          <a:lstStyle>
            <a:lvl1pPr marL="465364" indent="-465364">
              <a:spcBef>
                <a:spcPts val="4500"/>
              </a:spcBef>
              <a:defRPr sz="3800"/>
            </a:lvl1pPr>
            <a:lvl2pPr marL="808264" indent="-465364">
              <a:spcBef>
                <a:spcPts val="4500"/>
              </a:spcBef>
              <a:defRPr sz="3800"/>
            </a:lvl2pPr>
            <a:lvl3pPr marL="1151164" indent="-465364">
              <a:spcBef>
                <a:spcPts val="4500"/>
              </a:spcBef>
              <a:defRPr sz="3800"/>
            </a:lvl3pPr>
            <a:lvl4pPr marL="1494064" indent="-465364">
              <a:spcBef>
                <a:spcPts val="4500"/>
              </a:spcBef>
              <a:defRPr sz="3800"/>
            </a:lvl4pPr>
            <a:lvl5pPr marL="1836964" indent="-465364">
              <a:spcBef>
                <a:spcPts val="4500"/>
              </a:spcBef>
              <a:defRPr sz="38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xfrm>
            <a:off x="11953877" y="13073062"/>
            <a:ext cx="991614" cy="954103"/>
          </a:xfrm>
          <a:prstGeom prst="rect">
            <a:avLst/>
          </a:prstGeom>
        </p:spPr>
        <p:txBody>
          <a:bodyPr anchor="t"/>
          <a:lstStyle>
            <a:lvl1pPr algn="l">
              <a:defRPr sz="5600">
                <a:latin typeface="Helvetica Light"/>
                <a:ea typeface="Helvetica Light"/>
                <a:cs typeface="Helvetica Light"/>
                <a:sym typeface="Helvetica Light"/>
              </a:defRPr>
            </a:lvl1pPr>
          </a:lstStyle>
          <a:p>
            <a:fld id="{86CB4B4D-7CA3-9044-876B-883B54F8677D}" type="slidenum">
              <a:t>‹#›</a:t>
            </a:fld>
            <a:endParaRPr/>
          </a:p>
        </p:txBody>
      </p:sp>
    </p:spTree>
    <p:extLst>
      <p:ext uri="{BB962C8B-B14F-4D97-AF65-F5344CB8AC3E}">
        <p14:creationId xmlns:p14="http://schemas.microsoft.com/office/powerpoint/2010/main" val="407514222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
        <p:nvSpPr>
          <p:cNvPr id="3" name="Marcador de contenido 2"/>
          <p:cNvSpPr>
            <a:spLocks noGrp="1"/>
          </p:cNvSpPr>
          <p:nvPr>
            <p:ph sz="half" idx="1"/>
          </p:nvPr>
        </p:nvSpPr>
        <p:spPr>
          <a:xfrm>
            <a:off x="1739900" y="3898900"/>
            <a:ext cx="10375900" cy="8547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12268200" y="3898900"/>
            <a:ext cx="10375900" cy="8547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extLst>
      <p:ext uri="{BB962C8B-B14F-4D97-AF65-F5344CB8AC3E}">
        <p14:creationId xmlns:p14="http://schemas.microsoft.com/office/powerpoint/2010/main" val="248753792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1219200" y="549275"/>
            <a:ext cx="21945600" cy="2286000"/>
          </a:xfrm>
        </p:spPr>
        <p:txBody>
          <a:bodyPr/>
          <a:lstStyle>
            <a:lvl1pPr>
              <a:defRPr/>
            </a:lvl1pPr>
          </a:lstStyle>
          <a:p>
            <a:r>
              <a:rPr lang="es-ES_tradnl"/>
              <a:t>Clic para editar título</a:t>
            </a:r>
          </a:p>
        </p:txBody>
      </p:sp>
      <p:sp>
        <p:nvSpPr>
          <p:cNvPr id="3" name="Marcador de texto 2"/>
          <p:cNvSpPr>
            <a:spLocks noGrp="1"/>
          </p:cNvSpPr>
          <p:nvPr>
            <p:ph type="body" idx="1"/>
          </p:nvPr>
        </p:nvSpPr>
        <p:spPr>
          <a:xfrm>
            <a:off x="1219200" y="3070225"/>
            <a:ext cx="10774363" cy="1279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1219200" y="4349750"/>
            <a:ext cx="10774363" cy="7902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12387263" y="3070225"/>
            <a:ext cx="10777537" cy="12795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12387263" y="4349750"/>
            <a:ext cx="10777537" cy="7902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Tree>
    <p:extLst>
      <p:ext uri="{BB962C8B-B14F-4D97-AF65-F5344CB8AC3E}">
        <p14:creationId xmlns:p14="http://schemas.microsoft.com/office/powerpoint/2010/main" val="299527120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p>
        </p:txBody>
      </p:sp>
    </p:spTree>
    <p:extLst>
      <p:ext uri="{BB962C8B-B14F-4D97-AF65-F5344CB8AC3E}">
        <p14:creationId xmlns:p14="http://schemas.microsoft.com/office/powerpoint/2010/main" val="20065379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73165539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219200" y="546100"/>
            <a:ext cx="8021638" cy="2324100"/>
          </a:xfrm>
        </p:spPr>
        <p:txBody>
          <a:bodyPr anchor="b"/>
          <a:lstStyle>
            <a:lvl1pPr algn="l">
              <a:defRPr sz="2000" b="1"/>
            </a:lvl1pPr>
          </a:lstStyle>
          <a:p>
            <a:r>
              <a:rPr lang="es-ES_tradnl"/>
              <a:t>Clic para editar título</a:t>
            </a:r>
          </a:p>
        </p:txBody>
      </p:sp>
      <p:sp>
        <p:nvSpPr>
          <p:cNvPr id="3" name="Marcador de contenido 2"/>
          <p:cNvSpPr>
            <a:spLocks noGrp="1"/>
          </p:cNvSpPr>
          <p:nvPr>
            <p:ph idx="1"/>
          </p:nvPr>
        </p:nvSpPr>
        <p:spPr>
          <a:xfrm>
            <a:off x="9532938" y="546100"/>
            <a:ext cx="13631862" cy="11706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1219200" y="2870200"/>
            <a:ext cx="8021638" cy="9382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Tree>
    <p:extLst>
      <p:ext uri="{BB962C8B-B14F-4D97-AF65-F5344CB8AC3E}">
        <p14:creationId xmlns:p14="http://schemas.microsoft.com/office/powerpoint/2010/main" val="7617324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779963" y="9601200"/>
            <a:ext cx="14630400" cy="1133475"/>
          </a:xfrm>
        </p:spPr>
        <p:txBody>
          <a:bodyPr anchor="b"/>
          <a:lstStyle>
            <a:lvl1pPr algn="l">
              <a:defRPr sz="2000" b="1"/>
            </a:lvl1pPr>
          </a:lstStyle>
          <a:p>
            <a:r>
              <a:rPr lang="es-ES_tradnl"/>
              <a:t>Clic para editar título</a:t>
            </a:r>
          </a:p>
        </p:txBody>
      </p:sp>
      <p:sp>
        <p:nvSpPr>
          <p:cNvPr id="3" name="Marcador de posición de imagen 2"/>
          <p:cNvSpPr>
            <a:spLocks noGrp="1"/>
          </p:cNvSpPr>
          <p:nvPr>
            <p:ph type="pic" idx="1"/>
          </p:nvPr>
        </p:nvSpPr>
        <p:spPr>
          <a:xfrm>
            <a:off x="4779963" y="1225550"/>
            <a:ext cx="14630400" cy="8229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sym typeface="Gill Sans" pitchFamily="-109" charset="0"/>
            </a:endParaRPr>
          </a:p>
        </p:txBody>
      </p:sp>
      <p:sp>
        <p:nvSpPr>
          <p:cNvPr id="4" name="Marcador de texto 3"/>
          <p:cNvSpPr>
            <a:spLocks noGrp="1"/>
          </p:cNvSpPr>
          <p:nvPr>
            <p:ph type="body" sz="half" idx="2"/>
          </p:nvPr>
        </p:nvSpPr>
        <p:spPr>
          <a:xfrm>
            <a:off x="4779963" y="10734675"/>
            <a:ext cx="14630400" cy="16097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Tree>
    <p:extLst>
      <p:ext uri="{BB962C8B-B14F-4D97-AF65-F5344CB8AC3E}">
        <p14:creationId xmlns:p14="http://schemas.microsoft.com/office/powerpoint/2010/main" val="272529407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3.emf"/><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image" Target="../media/image2.jpeg"/><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B21C0215-909A-4288-BFF6-982D5174F548}"/>
              </a:ext>
            </a:extLst>
          </p:cNvPr>
          <p:cNvSpPr>
            <a:spLocks noGrp="1" noChangeArrowheads="1"/>
          </p:cNvSpPr>
          <p:nvPr>
            <p:ph type="title"/>
          </p:nvPr>
        </p:nvSpPr>
        <p:spPr bwMode="auto">
          <a:xfrm>
            <a:off x="1739900" y="355600"/>
            <a:ext cx="209042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a:sym typeface="Gill Sans" charset="0"/>
              </a:rPr>
              <a:t>Click to edit Master title style</a:t>
            </a:r>
          </a:p>
        </p:txBody>
      </p:sp>
      <p:sp>
        <p:nvSpPr>
          <p:cNvPr id="1027" name="Rectangle 2">
            <a:extLst>
              <a:ext uri="{FF2B5EF4-FFF2-40B4-BE49-F238E27FC236}">
                <a16:creationId xmlns:a16="http://schemas.microsoft.com/office/drawing/2014/main" id="{06BD52FC-7C52-4971-8D73-035222053AB2}"/>
              </a:ext>
            </a:extLst>
          </p:cNvPr>
          <p:cNvSpPr>
            <a:spLocks noGrp="1" noChangeArrowheads="1"/>
          </p:cNvSpPr>
          <p:nvPr>
            <p:ph type="body" idx="1"/>
          </p:nvPr>
        </p:nvSpPr>
        <p:spPr bwMode="auto">
          <a:xfrm>
            <a:off x="1739900" y="3898900"/>
            <a:ext cx="20904200" cy="854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altLang="en-US">
                <a:sym typeface="Gill Sans" charset="0"/>
              </a:rPr>
              <a:t>Click to edit Master text styles</a:t>
            </a:r>
          </a:p>
          <a:p>
            <a:pPr lvl="1"/>
            <a:r>
              <a:rPr lang="en-US" altLang="en-US">
                <a:sym typeface="Gill Sans" charset="0"/>
              </a:rPr>
              <a:t>Second level</a:t>
            </a:r>
          </a:p>
          <a:p>
            <a:pPr lvl="2"/>
            <a:r>
              <a:rPr lang="en-US" altLang="en-US">
                <a:sym typeface="Gill Sans" charset="0"/>
              </a:rPr>
              <a:t>Third level</a:t>
            </a:r>
          </a:p>
          <a:p>
            <a:pPr lvl="3"/>
            <a:r>
              <a:rPr lang="en-US" altLang="en-US">
                <a:sym typeface="Gill Sans" charset="0"/>
              </a:rPr>
              <a:t>Fourth level</a:t>
            </a:r>
          </a:p>
          <a:p>
            <a:pPr lvl="4"/>
            <a:r>
              <a:rPr lang="en-US" altLang="en-US">
                <a:sym typeface="Gill Sans" charset="0"/>
              </a:rPr>
              <a:t>Fifth level</a:t>
            </a: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43" r:id="rId12"/>
  </p:sldLayoutIdLst>
  <p:transition/>
  <p:hf hdr="0"/>
  <p:txStyles>
    <p:titleStyle>
      <a:lvl1pPr algn="ctr" rtl="0" eaLnBrk="0" fontAlgn="base" hangingPunct="0">
        <a:spcBef>
          <a:spcPct val="0"/>
        </a:spcBef>
        <a:spcAft>
          <a:spcPct val="0"/>
        </a:spcAft>
        <a:defRPr sz="11600">
          <a:solidFill>
            <a:schemeClr val="tx1"/>
          </a:solidFill>
          <a:latin typeface="+mj-lt"/>
          <a:ea typeface="+mj-ea"/>
          <a:cs typeface="+mj-cs"/>
          <a:sym typeface="Gill Sans" charset="0"/>
        </a:defRPr>
      </a:lvl1pPr>
      <a:lvl2pPr algn="ctr" rtl="0" eaLnBrk="0" fontAlgn="base" hangingPunct="0">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charset="0"/>
        </a:defRPr>
      </a:lvl2pPr>
      <a:lvl3pPr algn="ctr" rtl="0" eaLnBrk="0" fontAlgn="base" hangingPunct="0">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charset="0"/>
        </a:defRPr>
      </a:lvl3pPr>
      <a:lvl4pPr algn="ctr" rtl="0" eaLnBrk="0" fontAlgn="base" hangingPunct="0">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charset="0"/>
        </a:defRPr>
      </a:lvl4pPr>
      <a:lvl5pPr algn="ctr" rtl="0" eaLnBrk="0" fontAlgn="base" hangingPunct="0">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charset="0"/>
        </a:defRPr>
      </a:lvl5pPr>
      <a:lvl6pPr marL="457200" algn="ctr" rtl="0" fontAlgn="base">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pitchFamily="-109" charset="0"/>
        </a:defRPr>
      </a:lvl6pPr>
      <a:lvl7pPr marL="914400" algn="ctr" rtl="0" fontAlgn="base">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pitchFamily="-109" charset="0"/>
        </a:defRPr>
      </a:lvl7pPr>
      <a:lvl8pPr marL="1371600" algn="ctr" rtl="0" fontAlgn="base">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pitchFamily="-109" charset="0"/>
        </a:defRPr>
      </a:lvl8pPr>
      <a:lvl9pPr marL="1828800" algn="ctr" rtl="0" fontAlgn="base">
        <a:spcBef>
          <a:spcPct val="0"/>
        </a:spcBef>
        <a:spcAft>
          <a:spcPct val="0"/>
        </a:spcAft>
        <a:defRPr sz="11600">
          <a:solidFill>
            <a:schemeClr val="tx1"/>
          </a:solidFill>
          <a:latin typeface="Gill Sans" pitchFamily="-109" charset="0"/>
          <a:ea typeface="Heiti SC Light" pitchFamily="-109" charset="-122"/>
          <a:cs typeface="Heiti SC Light" pitchFamily="-109" charset="-122"/>
          <a:sym typeface="Gill Sans" pitchFamily="-109" charset="0"/>
        </a:defRPr>
      </a:lvl9pPr>
    </p:titleStyle>
    <p:bodyStyle>
      <a:lvl1pPr marL="1066800" indent="-800100" algn="l" rtl="0" eaLnBrk="0" fontAlgn="base" hangingPunct="0">
        <a:spcBef>
          <a:spcPts val="5200"/>
        </a:spcBef>
        <a:spcAft>
          <a:spcPct val="0"/>
        </a:spcAft>
        <a:buSzPct val="171000"/>
        <a:buFont typeface="Gill Sans" charset="0"/>
        <a:buChar char="•"/>
        <a:defRPr sz="5600">
          <a:solidFill>
            <a:schemeClr val="tx1"/>
          </a:solidFill>
          <a:latin typeface="+mn-lt"/>
          <a:ea typeface="+mn-ea"/>
          <a:cs typeface="+mn-cs"/>
          <a:sym typeface="Gill Sans" charset="0"/>
        </a:defRPr>
      </a:lvl1pPr>
      <a:lvl2pPr marL="1511300" indent="-800100" algn="l" rtl="0" eaLnBrk="0" fontAlgn="base" hangingPunct="0">
        <a:spcBef>
          <a:spcPts val="5200"/>
        </a:spcBef>
        <a:spcAft>
          <a:spcPct val="0"/>
        </a:spcAft>
        <a:buSzPct val="171000"/>
        <a:buFont typeface="Gill Sans" charset="0"/>
        <a:buChar char="•"/>
        <a:defRPr sz="5600">
          <a:solidFill>
            <a:schemeClr val="tx1"/>
          </a:solidFill>
          <a:latin typeface="+mn-lt"/>
          <a:ea typeface="+mn-ea"/>
          <a:cs typeface="+mn-cs"/>
          <a:sym typeface="Gill Sans" charset="0"/>
        </a:defRPr>
      </a:lvl2pPr>
      <a:lvl3pPr marL="1955800" indent="-800100" algn="l" rtl="0" eaLnBrk="0" fontAlgn="base" hangingPunct="0">
        <a:spcBef>
          <a:spcPts val="5200"/>
        </a:spcBef>
        <a:spcAft>
          <a:spcPct val="0"/>
        </a:spcAft>
        <a:buSzPct val="171000"/>
        <a:buFont typeface="Gill Sans" charset="0"/>
        <a:buChar char="•"/>
        <a:defRPr sz="5600">
          <a:solidFill>
            <a:schemeClr val="tx1"/>
          </a:solidFill>
          <a:latin typeface="+mn-lt"/>
          <a:ea typeface="+mn-ea"/>
          <a:cs typeface="+mn-cs"/>
          <a:sym typeface="Gill Sans" charset="0"/>
        </a:defRPr>
      </a:lvl3pPr>
      <a:lvl4pPr marL="2400300" indent="-800100" algn="l" rtl="0" eaLnBrk="0" fontAlgn="base" hangingPunct="0">
        <a:spcBef>
          <a:spcPts val="5200"/>
        </a:spcBef>
        <a:spcAft>
          <a:spcPct val="0"/>
        </a:spcAft>
        <a:buSzPct val="171000"/>
        <a:buFont typeface="Gill Sans" charset="0"/>
        <a:buChar char="•"/>
        <a:defRPr sz="5600">
          <a:solidFill>
            <a:schemeClr val="tx1"/>
          </a:solidFill>
          <a:latin typeface="+mn-lt"/>
          <a:ea typeface="+mn-ea"/>
          <a:cs typeface="+mn-cs"/>
          <a:sym typeface="Gill Sans" charset="0"/>
        </a:defRPr>
      </a:lvl4pPr>
      <a:lvl5pPr marL="2844800" indent="-800100" algn="l" rtl="0" eaLnBrk="0" fontAlgn="base" hangingPunct="0">
        <a:spcBef>
          <a:spcPts val="5200"/>
        </a:spcBef>
        <a:spcAft>
          <a:spcPct val="0"/>
        </a:spcAft>
        <a:buSzPct val="171000"/>
        <a:buFont typeface="Gill Sans" charset="0"/>
        <a:buChar char="•"/>
        <a:defRPr sz="5600">
          <a:solidFill>
            <a:schemeClr val="tx1"/>
          </a:solidFill>
          <a:latin typeface="+mn-lt"/>
          <a:ea typeface="+mn-ea"/>
          <a:cs typeface="+mn-cs"/>
          <a:sym typeface="Gill Sans" charset="0"/>
        </a:defRPr>
      </a:lvl5pPr>
      <a:lvl6pPr marL="3302000" indent="-800100" algn="l" rtl="0" fontAlgn="base">
        <a:spcBef>
          <a:spcPts val="5200"/>
        </a:spcBef>
        <a:spcAft>
          <a:spcPct val="0"/>
        </a:spcAft>
        <a:buSzPct val="171000"/>
        <a:buFont typeface="Gill Sans" pitchFamily="-109" charset="0"/>
        <a:buChar char="•"/>
        <a:defRPr sz="5600">
          <a:solidFill>
            <a:schemeClr val="tx1"/>
          </a:solidFill>
          <a:latin typeface="+mn-lt"/>
          <a:ea typeface="+mn-ea"/>
          <a:cs typeface="+mn-cs"/>
          <a:sym typeface="Gill Sans" pitchFamily="-109" charset="0"/>
        </a:defRPr>
      </a:lvl6pPr>
      <a:lvl7pPr marL="3759200" indent="-800100" algn="l" rtl="0" fontAlgn="base">
        <a:spcBef>
          <a:spcPts val="5200"/>
        </a:spcBef>
        <a:spcAft>
          <a:spcPct val="0"/>
        </a:spcAft>
        <a:buSzPct val="171000"/>
        <a:buFont typeface="Gill Sans" pitchFamily="-109" charset="0"/>
        <a:buChar char="•"/>
        <a:defRPr sz="5600">
          <a:solidFill>
            <a:schemeClr val="tx1"/>
          </a:solidFill>
          <a:latin typeface="+mn-lt"/>
          <a:ea typeface="+mn-ea"/>
          <a:cs typeface="+mn-cs"/>
          <a:sym typeface="Gill Sans" pitchFamily="-109" charset="0"/>
        </a:defRPr>
      </a:lvl7pPr>
      <a:lvl8pPr marL="4216400" indent="-800100" algn="l" rtl="0" fontAlgn="base">
        <a:spcBef>
          <a:spcPts val="5200"/>
        </a:spcBef>
        <a:spcAft>
          <a:spcPct val="0"/>
        </a:spcAft>
        <a:buSzPct val="171000"/>
        <a:buFont typeface="Gill Sans" pitchFamily="-109" charset="0"/>
        <a:buChar char="•"/>
        <a:defRPr sz="5600">
          <a:solidFill>
            <a:schemeClr val="tx1"/>
          </a:solidFill>
          <a:latin typeface="+mn-lt"/>
          <a:ea typeface="+mn-ea"/>
          <a:cs typeface="+mn-cs"/>
          <a:sym typeface="Gill Sans" pitchFamily="-109" charset="0"/>
        </a:defRPr>
      </a:lvl8pPr>
      <a:lvl9pPr marL="4673600" indent="-800100" algn="l" rtl="0" fontAlgn="base">
        <a:spcBef>
          <a:spcPts val="5200"/>
        </a:spcBef>
        <a:spcAft>
          <a:spcPct val="0"/>
        </a:spcAft>
        <a:buSzPct val="171000"/>
        <a:buFont typeface="Gill Sans" pitchFamily="-109" charset="0"/>
        <a:buChar char="•"/>
        <a:defRPr sz="5600">
          <a:solidFill>
            <a:schemeClr val="tx1"/>
          </a:solidFill>
          <a:latin typeface="+mn-lt"/>
          <a:ea typeface="+mn-ea"/>
          <a:cs typeface="+mn-cs"/>
          <a:sym typeface="Gill Sans" pitchFamily="-109" charset="0"/>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Datumsplatzhalter 5">
            <a:extLst>
              <a:ext uri="{FF2B5EF4-FFF2-40B4-BE49-F238E27FC236}">
                <a16:creationId xmlns:a16="http://schemas.microsoft.com/office/drawing/2014/main" id="{E81D7766-257E-4192-A417-5A7592310988}"/>
              </a:ext>
            </a:extLst>
          </p:cNvPr>
          <p:cNvSpPr>
            <a:spLocks noGrp="1"/>
          </p:cNvSpPr>
          <p:nvPr>
            <p:ph type="dt" sz="half" idx="2"/>
          </p:nvPr>
        </p:nvSpPr>
        <p:spPr>
          <a:xfrm>
            <a:off x="1371699" y="13032818"/>
            <a:ext cx="936374" cy="350644"/>
          </a:xfrm>
          <a:prstGeom prst="rect">
            <a:avLst/>
          </a:prstGeom>
        </p:spPr>
        <p:txBody>
          <a:bodyPr wrap="none" lIns="0" tIns="0" rIns="0" bIns="0"/>
          <a:lstStyle>
            <a:lvl1pPr>
              <a:defRPr sz="1800"/>
            </a:lvl1pPr>
          </a:lstStyle>
          <a:p>
            <a:r>
              <a:rPr lang="en-US"/>
              <a:t>Rev A</a:t>
            </a:r>
            <a:endParaRPr lang="de-DE" dirty="0"/>
          </a:p>
        </p:txBody>
      </p:sp>
      <p:sp>
        <p:nvSpPr>
          <p:cNvPr id="13" name="Fußzeilenplatzhalter 6">
            <a:extLst>
              <a:ext uri="{FF2B5EF4-FFF2-40B4-BE49-F238E27FC236}">
                <a16:creationId xmlns:a16="http://schemas.microsoft.com/office/drawing/2014/main" id="{A471BB40-D626-4E41-85B2-0A2681286F72}"/>
              </a:ext>
            </a:extLst>
          </p:cNvPr>
          <p:cNvSpPr>
            <a:spLocks noGrp="1"/>
          </p:cNvSpPr>
          <p:nvPr>
            <p:ph type="ftr" sz="quarter" idx="3"/>
          </p:nvPr>
        </p:nvSpPr>
        <p:spPr>
          <a:xfrm>
            <a:off x="2736361" y="13032227"/>
            <a:ext cx="6729414" cy="335866"/>
          </a:xfrm>
          <a:prstGeom prst="rect">
            <a:avLst/>
          </a:prstGeom>
        </p:spPr>
        <p:txBody>
          <a:bodyPr lIns="0" tIns="0" rIns="0" bIns="0"/>
          <a:lstStyle>
            <a:lvl1pPr>
              <a:defRPr sz="1800">
                <a:solidFill>
                  <a:srgbClr val="000000"/>
                </a:solidFill>
              </a:defRPr>
            </a:lvl1pPr>
          </a:lstStyle>
          <a:p>
            <a:r>
              <a:rPr lang="de-DE"/>
              <a:t>Jan_2024</a:t>
            </a:r>
            <a:endParaRPr lang="de-DE" dirty="0"/>
          </a:p>
        </p:txBody>
      </p:sp>
      <p:sp>
        <p:nvSpPr>
          <p:cNvPr id="14" name="Foliennummernplatzhalter 7">
            <a:extLst>
              <a:ext uri="{FF2B5EF4-FFF2-40B4-BE49-F238E27FC236}">
                <a16:creationId xmlns:a16="http://schemas.microsoft.com/office/drawing/2014/main" id="{9D4DE141-74C2-4ACB-AAE3-A72260A866A0}"/>
              </a:ext>
            </a:extLst>
          </p:cNvPr>
          <p:cNvSpPr>
            <a:spLocks noGrp="1"/>
          </p:cNvSpPr>
          <p:nvPr>
            <p:ph type="sldNum" sz="quarter" idx="4"/>
          </p:nvPr>
        </p:nvSpPr>
        <p:spPr>
          <a:xfrm>
            <a:off x="454089" y="13029596"/>
            <a:ext cx="768534" cy="302400"/>
          </a:xfrm>
          <a:prstGeom prst="rect">
            <a:avLst/>
          </a:prstGeom>
        </p:spPr>
        <p:txBody>
          <a:bodyPr lIns="0" tIns="0" rIns="0" bIns="0"/>
          <a:lstStyle>
            <a:lvl1pPr>
              <a:defRPr sz="1800" b="1"/>
            </a:lvl1pPr>
          </a:lstStyle>
          <a:p>
            <a:fld id="{82EA1D04-CA53-4DE3-84A8-2B63E41036C9}" type="slidenum">
              <a:rPr lang="de-DE" smtClean="0"/>
              <a:pPr/>
              <a:t>‹#›</a:t>
            </a:fld>
            <a:endParaRPr lang="de-DE" dirty="0"/>
          </a:p>
        </p:txBody>
      </p:sp>
      <p:sp>
        <p:nvSpPr>
          <p:cNvPr id="15" name="Titelplatzhalter 4">
            <a:extLst>
              <a:ext uri="{FF2B5EF4-FFF2-40B4-BE49-F238E27FC236}">
                <a16:creationId xmlns:a16="http://schemas.microsoft.com/office/drawing/2014/main" id="{ACFF5AB1-3F3F-4125-9E09-1C088DC660F2}"/>
              </a:ext>
            </a:extLst>
          </p:cNvPr>
          <p:cNvSpPr>
            <a:spLocks noGrp="1"/>
          </p:cNvSpPr>
          <p:nvPr>
            <p:ph type="title"/>
          </p:nvPr>
        </p:nvSpPr>
        <p:spPr>
          <a:xfrm>
            <a:off x="436668" y="860884"/>
            <a:ext cx="23475828" cy="1706400"/>
          </a:xfrm>
          <a:prstGeom prst="rect">
            <a:avLst/>
          </a:prstGeom>
        </p:spPr>
        <p:txBody>
          <a:bodyPr vert="horz" lIns="0" tIns="0" rIns="0" bIns="0" rtlCol="0" anchor="t" anchorCtr="0">
            <a:noAutofit/>
          </a:bodyPr>
          <a:lstStyle/>
          <a:p>
            <a:r>
              <a:rPr lang="de-DE" dirty="0"/>
              <a:t>Titelmasterformat durch Klicken bearbeiten</a:t>
            </a:r>
          </a:p>
        </p:txBody>
      </p:sp>
      <p:sp>
        <p:nvSpPr>
          <p:cNvPr id="18" name="Textplatzhalter 2">
            <a:extLst>
              <a:ext uri="{FF2B5EF4-FFF2-40B4-BE49-F238E27FC236}">
                <a16:creationId xmlns:a16="http://schemas.microsoft.com/office/drawing/2014/main" id="{DC283745-6624-4F22-926F-9D7FE9F00584}"/>
              </a:ext>
            </a:extLst>
          </p:cNvPr>
          <p:cNvSpPr>
            <a:spLocks noGrp="1"/>
          </p:cNvSpPr>
          <p:nvPr>
            <p:ph type="body" idx="1"/>
          </p:nvPr>
        </p:nvSpPr>
        <p:spPr>
          <a:xfrm>
            <a:off x="432061" y="3888000"/>
            <a:ext cx="23507778" cy="7920000"/>
          </a:xfrm>
          <a:prstGeom prst="rect">
            <a:avLst/>
          </a:prstGeom>
        </p:spPr>
        <p:txBody>
          <a:bodyPr vert="horz" lIns="0" tIns="0" rIns="0" bIns="0" rtlCol="0">
            <a:noAutofit/>
          </a:bodyPr>
          <a:lstStyle/>
          <a:p>
            <a:pPr marL="685732" marR="0" lvl="0" indent="-685732" algn="l" defTabSz="1828618" rtl="0" eaLnBrk="1" fontAlgn="auto" latinLnBrk="0" hangingPunct="1">
              <a:lnSpc>
                <a:spcPct val="110000"/>
              </a:lnSpc>
              <a:spcBef>
                <a:spcPts val="0"/>
              </a:spcBef>
              <a:spcAft>
                <a:spcPts val="0"/>
              </a:spcAft>
              <a:buClr>
                <a:srgbClr val="21A0D2"/>
              </a:buClr>
              <a:buSzTx/>
              <a:buFont typeface="Wingdings" panose="05000000000000000000" pitchFamily="2" charset="2"/>
              <a:buChar char="n"/>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Formatvorlagen des Textmasters bearbeiten</a:t>
            </a:r>
          </a:p>
          <a:p>
            <a:pPr marL="1434956" marR="0" lvl="1" indent="-720654" algn="l" defTabSz="1828618" rtl="0" eaLnBrk="1" fontAlgn="auto" latinLnBrk="0" hangingPunct="1">
              <a:lnSpc>
                <a:spcPct val="110000"/>
              </a:lnSpc>
              <a:spcBef>
                <a:spcPts val="1200"/>
              </a:spcBef>
              <a:spcAft>
                <a:spcPts val="0"/>
              </a:spcAft>
              <a:buClr>
                <a:srgbClr val="21A0D2"/>
              </a:buClr>
              <a:buSzTx/>
              <a:buFont typeface="Wingdings 3" panose="05040102010807070707" pitchFamily="18" charset="2"/>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Zweite Ebene</a:t>
            </a:r>
          </a:p>
          <a:p>
            <a:pPr marL="2155610" marR="0" lvl="2" indent="-720654" algn="l" defTabSz="1828618" rtl="0" eaLnBrk="1" fontAlgn="auto" latinLnBrk="0" hangingPunct="1">
              <a:lnSpc>
                <a:spcPct val="110000"/>
              </a:lnSpc>
              <a:spcBef>
                <a:spcPts val="600"/>
              </a:spcBef>
              <a:spcAft>
                <a:spcPts val="0"/>
              </a:spcAft>
              <a:buClr>
                <a:srgbClr val="21A0D2"/>
              </a:buClr>
              <a:buSzTx/>
              <a:buFont typeface="Arial" panose="020B0604020202020204" pitchFamily="34" charset="0"/>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Dritte Ebene</a:t>
            </a:r>
          </a:p>
          <a:p>
            <a:pPr marL="2873088" marR="0" lvl="3" indent="-717478" algn="l" defTabSz="1828618" rtl="0" eaLnBrk="1" fontAlgn="auto" latinLnBrk="0" hangingPunct="1">
              <a:lnSpc>
                <a:spcPct val="110000"/>
              </a:lnSpc>
              <a:spcBef>
                <a:spcPts val="0"/>
              </a:spcBef>
              <a:spcAft>
                <a:spcPts val="0"/>
              </a:spcAft>
              <a:buClr>
                <a:srgbClr val="21A0D2"/>
              </a:buClr>
              <a:buSzTx/>
              <a:buFont typeface="Arial" panose="020B0604020202020204" pitchFamily="34" charset="0"/>
              <a:buChar char="−"/>
              <a:tabLst/>
              <a:defRPr/>
            </a:pPr>
            <a:r>
              <a:rPr kumimoji="0" lang="de-DE" sz="4000" b="0" i="0" u="none" strike="noStrike" kern="1200" cap="none" spc="0" normalizeH="0" baseline="0" noProof="0" dirty="0">
                <a:ln>
                  <a:noFill/>
                </a:ln>
                <a:solidFill>
                  <a:srgbClr val="000000"/>
                </a:solidFill>
                <a:effectLst/>
                <a:uLnTx/>
                <a:uFillTx/>
                <a:latin typeface="Arial"/>
                <a:ea typeface="+mn-ea"/>
                <a:cs typeface="+mn-cs"/>
              </a:rPr>
              <a:t>Vierte Ebene</a:t>
            </a:r>
          </a:p>
        </p:txBody>
      </p:sp>
      <p:grpSp>
        <p:nvGrpSpPr>
          <p:cNvPr id="2" name="Gruppieren 1">
            <a:extLst>
              <a:ext uri="{FF2B5EF4-FFF2-40B4-BE49-F238E27FC236}">
                <a16:creationId xmlns:a16="http://schemas.microsoft.com/office/drawing/2014/main" id="{AC3B40ED-3350-BD40-BA76-EA7B64DD0836}"/>
              </a:ext>
            </a:extLst>
          </p:cNvPr>
          <p:cNvGrpSpPr/>
          <p:nvPr userDrawn="1"/>
        </p:nvGrpSpPr>
        <p:grpSpPr>
          <a:xfrm>
            <a:off x="19197723" y="12185150"/>
            <a:ext cx="5186282" cy="1080000"/>
            <a:chOff x="9597610" y="6092575"/>
            <a:chExt cx="2592803" cy="540000"/>
          </a:xfrm>
        </p:grpSpPr>
        <p:sp>
          <p:nvSpPr>
            <p:cNvPr id="21" name="Rechteck 20">
              <a:extLst>
                <a:ext uri="{FF2B5EF4-FFF2-40B4-BE49-F238E27FC236}">
                  <a16:creationId xmlns:a16="http://schemas.microsoft.com/office/drawing/2014/main" id="{9D08F19F-2CD0-D04E-A6B4-CBF99E6CEB89}"/>
                </a:ext>
              </a:extLst>
            </p:cNvPr>
            <p:cNvSpPr/>
            <p:nvPr userDrawn="1"/>
          </p:nvSpPr>
          <p:spPr>
            <a:xfrm>
              <a:off x="9597610" y="6092575"/>
              <a:ext cx="2592803" cy="54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3600"/>
            </a:p>
          </p:txBody>
        </p:sp>
        <p:pic>
          <p:nvPicPr>
            <p:cNvPr id="22" name="Grafik 21">
              <a:extLst>
                <a:ext uri="{FF2B5EF4-FFF2-40B4-BE49-F238E27FC236}">
                  <a16:creationId xmlns:a16="http://schemas.microsoft.com/office/drawing/2014/main" id="{63C7179A-CF46-2746-8101-F785560579E8}"/>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9597610" y="6092575"/>
              <a:ext cx="2157620" cy="540000"/>
            </a:xfrm>
            <a:prstGeom prst="rect">
              <a:avLst/>
            </a:prstGeom>
          </p:spPr>
        </p:pic>
      </p:grpSp>
    </p:spTree>
    <p:extLst>
      <p:ext uri="{BB962C8B-B14F-4D97-AF65-F5344CB8AC3E}">
        <p14:creationId xmlns:p14="http://schemas.microsoft.com/office/powerpoint/2010/main" val="90937098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5" r:id="rId4"/>
  </p:sldLayoutIdLst>
  <p:hf hdr="0"/>
  <p:txStyles>
    <p:titleStyle>
      <a:lvl1pPr algn="l" defTabSz="1828436" rtl="0" eaLnBrk="1" latinLnBrk="0" hangingPunct="1">
        <a:lnSpc>
          <a:spcPct val="100000"/>
        </a:lnSpc>
        <a:spcBef>
          <a:spcPts val="220"/>
        </a:spcBef>
        <a:spcAft>
          <a:spcPts val="220"/>
        </a:spcAft>
        <a:buNone/>
        <a:defRPr sz="5600" b="1" i="0" kern="1200">
          <a:solidFill>
            <a:schemeClr val="tx2"/>
          </a:solidFill>
          <a:latin typeface="Arial" panose="020B0604020202020204" pitchFamily="34" charset="0"/>
          <a:ea typeface="+mj-ea"/>
          <a:cs typeface="+mj-cs"/>
        </a:defRPr>
      </a:lvl1pPr>
    </p:titleStyle>
    <p:bodyStyle>
      <a:lvl1pPr marL="685732" marR="0" indent="-685732" algn="l" defTabSz="1828618" rtl="0" eaLnBrk="1" fontAlgn="auto" latinLnBrk="0" hangingPunct="1">
        <a:lnSpc>
          <a:spcPct val="110000"/>
        </a:lnSpc>
        <a:spcBef>
          <a:spcPts val="3600"/>
        </a:spcBef>
        <a:spcAft>
          <a:spcPts val="0"/>
        </a:spcAft>
        <a:buClr>
          <a:srgbClr val="21A0D2"/>
        </a:buClr>
        <a:buSzTx/>
        <a:buFont typeface="Wingdings" panose="05000000000000000000" pitchFamily="2" charset="2"/>
        <a:buChar char="n"/>
        <a:tabLst/>
        <a:defRPr sz="4000" b="0" i="0" kern="1200" baseline="0">
          <a:solidFill>
            <a:schemeClr val="tx1"/>
          </a:solidFill>
          <a:latin typeface="Arial" panose="020B0604020202020204" pitchFamily="34" charset="0"/>
          <a:ea typeface="+mn-ea"/>
          <a:cs typeface="+mn-cs"/>
        </a:defRPr>
      </a:lvl1pPr>
      <a:lvl2pPr marL="1434956" marR="0" indent="-720654" algn="l" defTabSz="1828618" rtl="0" eaLnBrk="1" fontAlgn="auto" latinLnBrk="0" hangingPunct="1">
        <a:lnSpc>
          <a:spcPct val="110000"/>
        </a:lnSpc>
        <a:spcBef>
          <a:spcPts val="1200"/>
        </a:spcBef>
        <a:spcAft>
          <a:spcPts val="0"/>
        </a:spcAft>
        <a:buClr>
          <a:srgbClr val="21A0D2"/>
        </a:buClr>
        <a:buSzTx/>
        <a:buFont typeface="Wingdings 3" panose="05040102010807070707" pitchFamily="18" charset="2"/>
        <a:buChar char=""/>
        <a:tabLst/>
        <a:defRPr sz="4000" b="0" i="0" kern="1200" baseline="0">
          <a:solidFill>
            <a:schemeClr val="tx1"/>
          </a:solidFill>
          <a:latin typeface="Arial" panose="020B0604020202020204" pitchFamily="34" charset="0"/>
          <a:ea typeface="+mn-ea"/>
          <a:cs typeface="+mn-cs"/>
        </a:defRPr>
      </a:lvl2pPr>
      <a:lvl3pPr marL="2155610" marR="0" indent="-720654" algn="l" defTabSz="1828618" rtl="0" eaLnBrk="1" fontAlgn="auto" latinLnBrk="0" hangingPunct="1">
        <a:lnSpc>
          <a:spcPct val="110000"/>
        </a:lnSpc>
        <a:spcBef>
          <a:spcPts val="600"/>
        </a:spcBef>
        <a:spcAft>
          <a:spcPts val="0"/>
        </a:spcAft>
        <a:buClr>
          <a:srgbClr val="21A0D2"/>
        </a:buClr>
        <a:buSzTx/>
        <a:buFont typeface="Arial" panose="020B0604020202020204" pitchFamily="34" charset="0"/>
        <a:buChar char="●"/>
        <a:tabLst/>
        <a:defRPr sz="4000" b="0" i="0" kern="1200" baseline="0">
          <a:solidFill>
            <a:schemeClr val="tx1"/>
          </a:solidFill>
          <a:latin typeface="Arial" panose="020B0604020202020204" pitchFamily="34" charset="0"/>
          <a:ea typeface="+mn-ea"/>
          <a:cs typeface="+mn-cs"/>
        </a:defRPr>
      </a:lvl3pPr>
      <a:lvl4pPr marL="2873088" marR="0" indent="-717478" algn="l" defTabSz="1828618" rtl="0" eaLnBrk="1" fontAlgn="auto" latinLnBrk="0" hangingPunct="1">
        <a:lnSpc>
          <a:spcPct val="110000"/>
        </a:lnSpc>
        <a:spcBef>
          <a:spcPts val="0"/>
        </a:spcBef>
        <a:spcAft>
          <a:spcPts val="0"/>
        </a:spcAft>
        <a:buClr>
          <a:srgbClr val="21A0D2"/>
        </a:buClr>
        <a:buSzTx/>
        <a:buFont typeface="Arial" panose="020B0604020202020204" pitchFamily="34" charset="0"/>
        <a:buChar char="−"/>
        <a:tabLst/>
        <a:defRPr sz="4000" b="0" i="0" kern="1200" baseline="0">
          <a:solidFill>
            <a:schemeClr val="tx1"/>
          </a:solidFill>
          <a:latin typeface="Arial" panose="020B0604020202020204" pitchFamily="34" charset="0"/>
          <a:ea typeface="+mn-ea"/>
          <a:cs typeface="+mn-cs"/>
        </a:defRPr>
      </a:lvl4pPr>
      <a:lvl5pPr marL="3246552" indent="-532692" algn="l" defTabSz="1828436" rtl="0" eaLnBrk="1" latinLnBrk="0" hangingPunct="1">
        <a:lnSpc>
          <a:spcPct val="95000"/>
        </a:lnSpc>
        <a:spcBef>
          <a:spcPts val="0"/>
        </a:spcBef>
        <a:spcAft>
          <a:spcPts val="0"/>
        </a:spcAft>
        <a:buClr>
          <a:schemeClr val="tx1"/>
        </a:buClr>
        <a:buSzPct val="100000"/>
        <a:buFont typeface="Arial" panose="020B0604020202020204" pitchFamily="34" charset="0"/>
        <a:buChar char="–"/>
        <a:defRPr sz="4000" b="0" i="0" kern="1200" baseline="0">
          <a:solidFill>
            <a:schemeClr val="tx1"/>
          </a:solidFill>
          <a:latin typeface="Arial" panose="020B0604020202020204" pitchFamily="34" charset="0"/>
          <a:ea typeface="+mn-ea"/>
          <a:cs typeface="+mn-cs"/>
        </a:defRPr>
      </a:lvl5pPr>
      <a:lvl6pPr marL="4160768" indent="-532692" algn="l" defTabSz="1828436" rtl="0" eaLnBrk="1" latinLnBrk="0" hangingPunct="1">
        <a:lnSpc>
          <a:spcPct val="95000"/>
        </a:lnSpc>
        <a:spcBef>
          <a:spcPts val="0"/>
        </a:spcBef>
        <a:buClrTx/>
        <a:buFont typeface="Arial" panose="020B0604020202020204" pitchFamily="34" charset="0"/>
        <a:buChar char="•"/>
        <a:defRPr sz="4000" b="0" i="0" kern="1200" baseline="0">
          <a:solidFill>
            <a:schemeClr val="tx1"/>
          </a:solidFill>
          <a:latin typeface="Arial" panose="020B0604020202020204" pitchFamily="34" charset="0"/>
          <a:ea typeface="+mn-ea"/>
          <a:cs typeface="+mn-cs"/>
        </a:defRPr>
      </a:lvl6pPr>
      <a:lvl7pPr marL="5074984" indent="-532692" algn="l" defTabSz="1828436" rtl="0" eaLnBrk="1" latinLnBrk="0" hangingPunct="1">
        <a:lnSpc>
          <a:spcPct val="95000"/>
        </a:lnSpc>
        <a:spcBef>
          <a:spcPts val="0"/>
        </a:spcBef>
        <a:buClrTx/>
        <a:buFont typeface="Arial" panose="020B0604020202020204" pitchFamily="34" charset="0"/>
        <a:buChar char="•"/>
        <a:defRPr sz="4000" b="0" i="0" kern="1200" baseline="0">
          <a:solidFill>
            <a:schemeClr val="tx1"/>
          </a:solidFill>
          <a:latin typeface="Arial" panose="020B0604020202020204" pitchFamily="34" charset="0"/>
          <a:ea typeface="+mn-ea"/>
          <a:cs typeface="+mn-cs"/>
        </a:defRPr>
      </a:lvl7pPr>
      <a:lvl8pPr marL="5989202" indent="-532692" algn="l" defTabSz="1828436" rtl="0" eaLnBrk="1" latinLnBrk="0" hangingPunct="1">
        <a:lnSpc>
          <a:spcPct val="95000"/>
        </a:lnSpc>
        <a:spcBef>
          <a:spcPts val="0"/>
        </a:spcBef>
        <a:buClrTx/>
        <a:buFont typeface="Arial" panose="020B0604020202020204" pitchFamily="34" charset="0"/>
        <a:buChar char="•"/>
        <a:defRPr sz="4000" b="0" i="0" kern="1200" baseline="0">
          <a:solidFill>
            <a:schemeClr val="tx1"/>
          </a:solidFill>
          <a:latin typeface="Arial" panose="020B0604020202020204" pitchFamily="34" charset="0"/>
          <a:ea typeface="+mn-ea"/>
          <a:cs typeface="+mn-cs"/>
        </a:defRPr>
      </a:lvl8pPr>
      <a:lvl9pPr marL="6903420" indent="-532692" algn="l" defTabSz="1828436" rtl="0" eaLnBrk="1" latinLnBrk="0" hangingPunct="1">
        <a:lnSpc>
          <a:spcPct val="95000"/>
        </a:lnSpc>
        <a:spcBef>
          <a:spcPts val="0"/>
        </a:spcBef>
        <a:buClrTx/>
        <a:buFont typeface="Arial" panose="020B0604020202020204" pitchFamily="34" charset="0"/>
        <a:buChar char="•"/>
        <a:defRPr sz="4000" b="0" i="0" kern="1200" baseline="0">
          <a:solidFill>
            <a:schemeClr val="tx1"/>
          </a:solidFill>
          <a:latin typeface="Arial" panose="020B0604020202020204" pitchFamily="34" charset="0"/>
          <a:ea typeface="+mn-ea"/>
          <a:cs typeface="+mn-cs"/>
        </a:defRPr>
      </a:lvl9pPr>
    </p:bodyStyle>
    <p:otherStyle>
      <a:defPPr>
        <a:defRPr lang="de-DE"/>
      </a:defPPr>
      <a:lvl1pPr marL="0" algn="l" defTabSz="1828436" rtl="0" eaLnBrk="1" latinLnBrk="0" hangingPunct="1">
        <a:defRPr sz="3600" kern="1200">
          <a:solidFill>
            <a:schemeClr val="tx1"/>
          </a:solidFill>
          <a:latin typeface="+mn-lt"/>
          <a:ea typeface="+mn-ea"/>
          <a:cs typeface="+mn-cs"/>
        </a:defRPr>
      </a:lvl1pPr>
      <a:lvl2pPr marL="914216" algn="l" defTabSz="1828436" rtl="0" eaLnBrk="1" latinLnBrk="0" hangingPunct="1">
        <a:defRPr sz="3600" kern="1200">
          <a:solidFill>
            <a:schemeClr val="tx1"/>
          </a:solidFill>
          <a:latin typeface="+mn-lt"/>
          <a:ea typeface="+mn-ea"/>
          <a:cs typeface="+mn-cs"/>
        </a:defRPr>
      </a:lvl2pPr>
      <a:lvl3pPr marL="1828436" algn="l" defTabSz="1828436" rtl="0" eaLnBrk="1" latinLnBrk="0" hangingPunct="1">
        <a:defRPr sz="3600" kern="1200">
          <a:solidFill>
            <a:schemeClr val="tx1"/>
          </a:solidFill>
          <a:latin typeface="+mn-lt"/>
          <a:ea typeface="+mn-ea"/>
          <a:cs typeface="+mn-cs"/>
        </a:defRPr>
      </a:lvl3pPr>
      <a:lvl4pPr marL="2742652" algn="l" defTabSz="1828436" rtl="0" eaLnBrk="1" latinLnBrk="0" hangingPunct="1">
        <a:defRPr sz="3600" kern="1200">
          <a:solidFill>
            <a:schemeClr val="tx1"/>
          </a:solidFill>
          <a:latin typeface="+mn-lt"/>
          <a:ea typeface="+mn-ea"/>
          <a:cs typeface="+mn-cs"/>
        </a:defRPr>
      </a:lvl4pPr>
      <a:lvl5pPr marL="3656868" algn="l" defTabSz="1828436" rtl="0" eaLnBrk="1" latinLnBrk="0" hangingPunct="1">
        <a:defRPr sz="3600" kern="1200">
          <a:solidFill>
            <a:schemeClr val="tx1"/>
          </a:solidFill>
          <a:latin typeface="+mn-lt"/>
          <a:ea typeface="+mn-ea"/>
          <a:cs typeface="+mn-cs"/>
        </a:defRPr>
      </a:lvl5pPr>
      <a:lvl6pPr marL="4571084" algn="l" defTabSz="1828436" rtl="0" eaLnBrk="1" latinLnBrk="0" hangingPunct="1">
        <a:defRPr sz="3600" kern="1200">
          <a:solidFill>
            <a:schemeClr val="tx1"/>
          </a:solidFill>
          <a:latin typeface="+mn-lt"/>
          <a:ea typeface="+mn-ea"/>
          <a:cs typeface="+mn-cs"/>
        </a:defRPr>
      </a:lvl6pPr>
      <a:lvl7pPr marL="5485304" algn="l" defTabSz="1828436" rtl="0" eaLnBrk="1" latinLnBrk="0" hangingPunct="1">
        <a:defRPr sz="3600" kern="1200">
          <a:solidFill>
            <a:schemeClr val="tx1"/>
          </a:solidFill>
          <a:latin typeface="+mn-lt"/>
          <a:ea typeface="+mn-ea"/>
          <a:cs typeface="+mn-cs"/>
        </a:defRPr>
      </a:lvl7pPr>
      <a:lvl8pPr marL="6399520" algn="l" defTabSz="1828436" rtl="0" eaLnBrk="1" latinLnBrk="0" hangingPunct="1">
        <a:defRPr sz="3600" kern="1200">
          <a:solidFill>
            <a:schemeClr val="tx1"/>
          </a:solidFill>
          <a:latin typeface="+mn-lt"/>
          <a:ea typeface="+mn-ea"/>
          <a:cs typeface="+mn-cs"/>
        </a:defRPr>
      </a:lvl8pPr>
      <a:lvl9pPr marL="7313736" algn="l" defTabSz="1828436"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83">
          <p15:clr>
            <a:srgbClr val="F26B43"/>
          </p15:clr>
        </p15:guide>
        <p15:guide id="2" orient="horz" pos="4047">
          <p15:clr>
            <a:srgbClr val="F26B43"/>
          </p15:clr>
        </p15:guide>
        <p15:guide id="5" pos="136">
          <p15:clr>
            <a:srgbClr val="F26B43"/>
          </p15:clr>
        </p15:guide>
        <p15:guide id="8" pos="7544">
          <p15:clr>
            <a:srgbClr val="F26B43"/>
          </p15:clr>
        </p15:guide>
        <p15:guide id="9" orient="horz" pos="1275">
          <p15:clr>
            <a:srgbClr val="F26B43"/>
          </p15:clr>
        </p15:guide>
        <p15:guide id="10" orient="horz" pos="38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1">
          <a:blip r:embed="rId23"/>
          <a:srcRect/>
          <a:stretch>
            <a:fillRect/>
          </a:stretch>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739900" y="355600"/>
            <a:ext cx="20904200" cy="34417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1739900" y="3898900"/>
            <a:ext cx="20904200" cy="85471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7200131" y="12574204"/>
            <a:ext cx="275071" cy="276995"/>
          </a:xfrm>
          <a:prstGeom prst="rect">
            <a:avLst/>
          </a:prstGeom>
          <a:ln w="12700">
            <a:miter lim="400000"/>
          </a:ln>
        </p:spPr>
        <p:txBody>
          <a:bodyPr wrap="none" lIns="45718" tIns="45718" rIns="45718" bIns="45718" anchor="ctr">
            <a:spAutoFit/>
          </a:bodyPr>
          <a:lstStyle>
            <a:lvl1pPr algn="r">
              <a:defRPr sz="1200">
                <a:latin typeface="Gill Sans"/>
                <a:ea typeface="Gill Sans"/>
                <a:cs typeface="Gill Sans"/>
                <a:sym typeface="Gill Sans"/>
              </a:defRPr>
            </a:lvl1pPr>
          </a:lstStyle>
          <a:p>
            <a:fld id="{86CB4B4D-7CA3-9044-876B-883B54F8677D}" type="slidenum">
              <a:t>‹#›</a:t>
            </a:fld>
            <a:endParaRPr/>
          </a:p>
        </p:txBody>
      </p:sp>
    </p:spTree>
    <p:extLst>
      <p:ext uri="{BB962C8B-B14F-4D97-AF65-F5344CB8AC3E}">
        <p14:creationId xmlns:p14="http://schemas.microsoft.com/office/powerpoint/2010/main" val="165477073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Lst>
  <p:transition spd="med"/>
  <p:hf hdr="0"/>
  <p:txStyles>
    <p:titleStyle>
      <a:lvl1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1pPr>
      <a:lvl2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2pPr>
      <a:lvl3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3pPr>
      <a:lvl4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4pPr>
      <a:lvl5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5pPr>
      <a:lvl6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6pPr>
      <a:lvl7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7pPr>
      <a:lvl8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8pPr>
      <a:lvl9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9pPr>
    </p:titleStyle>
    <p:bodyStyle>
      <a:lvl1pPr marL="1066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1pPr>
      <a:lvl2pPr marL="1511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2pPr>
      <a:lvl3pPr marL="1955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3pPr>
      <a:lvl4pPr marL="2400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4pPr>
      <a:lvl5pPr marL="2844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5pPr>
      <a:lvl6pPr marL="33020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6pPr>
      <a:lvl7pPr marL="37592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7pPr>
      <a:lvl8pPr marL="42164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8pPr>
      <a:lvl9pPr marL="46736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1pPr>
      <a:lvl2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2pPr>
      <a:lvl3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3pPr>
      <a:lvl4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4pPr>
      <a:lvl5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5pPr>
      <a:lvl6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6pPr>
      <a:lvl7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7pPr>
      <a:lvl8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8pPr>
      <a:lvl9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52227" name="Image" descr="Image">
            <a:extLst>
              <a:ext uri="{FF2B5EF4-FFF2-40B4-BE49-F238E27FC236}">
                <a16:creationId xmlns:a16="http://schemas.microsoft.com/office/drawing/2014/main" id="{244FDA20-FAE1-473C-B7E6-D5253717697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83488" y="2701083"/>
            <a:ext cx="8782050" cy="878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52228" name="Image" descr="Image">
            <a:extLst>
              <a:ext uri="{FF2B5EF4-FFF2-40B4-BE49-F238E27FC236}">
                <a16:creationId xmlns:a16="http://schemas.microsoft.com/office/drawing/2014/main" id="{680A2D08-86C6-4E20-B3E2-00FF7A41EBE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95656" y="1952700"/>
            <a:ext cx="7950531" cy="1088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5" name="TextBox 4">
            <a:extLst>
              <a:ext uri="{FF2B5EF4-FFF2-40B4-BE49-F238E27FC236}">
                <a16:creationId xmlns:a16="http://schemas.microsoft.com/office/drawing/2014/main" id="{BF0723E5-62C1-4E0C-A744-AE1A9522BA10}"/>
              </a:ext>
            </a:extLst>
          </p:cNvPr>
          <p:cNvSpPr txBox="1"/>
          <p:nvPr/>
        </p:nvSpPr>
        <p:spPr>
          <a:xfrm>
            <a:off x="382688" y="3415855"/>
            <a:ext cx="8856984" cy="1938992"/>
          </a:xfrm>
          <a:prstGeom prst="rect">
            <a:avLst/>
          </a:prstGeom>
          <a:noFill/>
        </p:spPr>
        <p:txBody>
          <a:bodyPr wrap="square">
            <a:spAutoFit/>
          </a:bodyPr>
          <a:lstStyle/>
          <a:p>
            <a:pPr algn="ctr"/>
            <a:r>
              <a:rPr lang="en-GB" sz="6000" b="1" kern="0" dirty="0">
                <a:solidFill>
                  <a:schemeClr val="bg1"/>
                </a:solidFill>
                <a:latin typeface="Arial" panose="020B0604020202020204" pitchFamily="34" charset="0"/>
                <a:cs typeface="Arial" panose="020B0604020202020204" pitchFamily="34" charset="0"/>
                <a:sym typeface="Gill Sans"/>
              </a:rPr>
              <a:t>Voxel Dance Software </a:t>
            </a:r>
            <a:br>
              <a:rPr lang="en-GB" sz="6000" b="1" kern="0" dirty="0">
                <a:solidFill>
                  <a:schemeClr val="bg1"/>
                </a:solidFill>
                <a:latin typeface="Arial" panose="020B0604020202020204" pitchFamily="34" charset="0"/>
                <a:cs typeface="Arial" panose="020B0604020202020204" pitchFamily="34" charset="0"/>
                <a:sym typeface="Gill Sans"/>
              </a:rPr>
            </a:br>
            <a:r>
              <a:rPr lang="en-GB" sz="6000" b="1" kern="0" dirty="0">
                <a:solidFill>
                  <a:schemeClr val="bg1"/>
                </a:solidFill>
                <a:latin typeface="Arial" panose="020B0604020202020204" pitchFamily="34" charset="0"/>
                <a:cs typeface="Arial" panose="020B0604020202020204" pitchFamily="34" charset="0"/>
                <a:sym typeface="Gill Sans"/>
              </a:rPr>
              <a:t>Integration</a:t>
            </a:r>
            <a:endParaRPr lang="en-GB" dirty="0">
              <a:solidFill>
                <a:schemeClr val="bg1"/>
              </a:solidFill>
              <a:latin typeface="Arial" panose="020B0604020202020204" pitchFamily="34" charset="0"/>
              <a:cs typeface="Arial" panose="020B0604020202020204" pitchFamily="34" charset="0"/>
            </a:endParaRPr>
          </a:p>
        </p:txBody>
      </p:sp>
      <p:pic>
        <p:nvPicPr>
          <p:cNvPr id="2" name="图片 8" descr="adv 适量logo">
            <a:extLst>
              <a:ext uri="{FF2B5EF4-FFF2-40B4-BE49-F238E27FC236}">
                <a16:creationId xmlns:a16="http://schemas.microsoft.com/office/drawing/2014/main" id="{4C7B5B2F-BB07-D2D5-2AAE-C01E80216CFD}"/>
              </a:ext>
            </a:extLst>
          </p:cNvPr>
          <p:cNvPicPr>
            <a:picLocks noChangeAspect="1"/>
          </p:cNvPicPr>
          <p:nvPr/>
        </p:nvPicPr>
        <p:blipFill>
          <a:blip r:embed="rId4"/>
          <a:srcRect b="76761"/>
          <a:stretch>
            <a:fillRect/>
          </a:stretch>
        </p:blipFill>
        <p:spPr>
          <a:xfrm>
            <a:off x="14568264" y="4048607"/>
            <a:ext cx="8773303" cy="1306240"/>
          </a:xfrm>
          <a:prstGeom prst="rect">
            <a:avLst/>
          </a:prstGeom>
        </p:spPr>
      </p:pic>
      <p:sp>
        <p:nvSpPr>
          <p:cNvPr id="3" name="Slide Number Placeholder 2">
            <a:extLst>
              <a:ext uri="{FF2B5EF4-FFF2-40B4-BE49-F238E27FC236}">
                <a16:creationId xmlns:a16="http://schemas.microsoft.com/office/drawing/2014/main" id="{823D406E-1BFD-1612-5ABB-98A05F3CF8BD}"/>
              </a:ext>
            </a:extLst>
          </p:cNvPr>
          <p:cNvSpPr>
            <a:spLocks noGrp="1"/>
          </p:cNvSpPr>
          <p:nvPr>
            <p:ph type="sldNum" sz="quarter" idx="22"/>
          </p:nvPr>
        </p:nvSpPr>
        <p:spPr/>
        <p:txBody>
          <a:bodyPr/>
          <a:lstStyle/>
          <a:p>
            <a:pPr>
              <a:defRPr/>
            </a:pPr>
            <a:fld id="{F4A084C0-F83D-465D-AE3F-FF38830601D1}" type="slidenum">
              <a:rPr lang="en-GB" smtClean="0"/>
              <a:pPr>
                <a:defRPr/>
              </a:pPr>
              <a:t>1</a:t>
            </a:fld>
            <a:endParaRPr lang="en-GB"/>
          </a:p>
        </p:txBody>
      </p:sp>
    </p:spTree>
    <p:extLst>
      <p:ext uri="{BB962C8B-B14F-4D97-AF65-F5344CB8AC3E}">
        <p14:creationId xmlns:p14="http://schemas.microsoft.com/office/powerpoint/2010/main" val="251254932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882DA-9D0A-4A46-BB21-F3E473225D18}"/>
              </a:ext>
            </a:extLst>
          </p:cNvPr>
          <p:cNvSpPr>
            <a:spLocks noGrp="1"/>
          </p:cNvSpPr>
          <p:nvPr>
            <p:ph type="title"/>
          </p:nvPr>
        </p:nvSpPr>
        <p:spPr>
          <a:xfrm>
            <a:off x="310680" y="821272"/>
            <a:ext cx="9577064" cy="1038720"/>
          </a:xfrm>
        </p:spPr>
        <p:txBody>
          <a:bodyPr/>
          <a:lstStyle/>
          <a:p>
            <a:pPr algn="l"/>
            <a:r>
              <a:rPr lang="en-GB" sz="6000" b="1" dirty="0">
                <a:latin typeface="Arial" panose="020B0604020202020204" pitchFamily="34" charset="0"/>
                <a:cs typeface="Arial" panose="020B0604020202020204" pitchFamily="34" charset="0"/>
              </a:rPr>
              <a:t>Installation of VD</a:t>
            </a:r>
            <a:br>
              <a:rPr lang="en-GB" sz="6600" dirty="0"/>
            </a:br>
            <a:endParaRPr lang="en-GB" sz="6600" dirty="0"/>
          </a:p>
        </p:txBody>
      </p:sp>
      <p:sp>
        <p:nvSpPr>
          <p:cNvPr id="5" name="Content Placeholder 5">
            <a:extLst>
              <a:ext uri="{FF2B5EF4-FFF2-40B4-BE49-F238E27FC236}">
                <a16:creationId xmlns:a16="http://schemas.microsoft.com/office/drawing/2014/main" id="{3A4A9B33-BCDC-DA9A-F79B-4296D251DEDC}"/>
              </a:ext>
            </a:extLst>
          </p:cNvPr>
          <p:cNvSpPr>
            <a:spLocks noGrp="1"/>
          </p:cNvSpPr>
          <p:nvPr>
            <p:ph idx="1"/>
          </p:nvPr>
        </p:nvSpPr>
        <p:spPr>
          <a:xfrm>
            <a:off x="310680" y="1601416"/>
            <a:ext cx="20904200" cy="3209752"/>
          </a:xfrm>
        </p:spPr>
        <p:txBody>
          <a:bodyPr/>
          <a:lstStyle/>
          <a:p>
            <a:pPr>
              <a:buFont typeface="Wingdings" panose="05000000000000000000" pitchFamily="2" charset="2"/>
              <a:buChar char="§"/>
            </a:pPr>
            <a:r>
              <a:rPr lang="en-GB" sz="2400" dirty="0">
                <a:effectLst/>
                <a:latin typeface="Arial" panose="020B0604020202020204" pitchFamily="34" charset="0"/>
                <a:ea typeface="Calibri" panose="020F0502020204030204" pitchFamily="34" charset="0"/>
                <a:cs typeface="Arial" panose="020B0604020202020204" pitchFamily="34" charset="0"/>
              </a:rPr>
              <a:t>Another step to ensure a proper installation and activation of the software is to run the installer as an administrator. To do this, simply right-click on the installer and select "Run as administrator." Additionally, make sure that your firewall or antivirus software is not blocking the server connection required for activation. If necessary, you may need to temporarily disable your antivirus software during this process. Please note that this step only needs to be done once.</a:t>
            </a:r>
          </a:p>
          <a:p>
            <a:endParaRPr lang="en-GB" b="1" dirty="0"/>
          </a:p>
        </p:txBody>
      </p:sp>
    </p:spTree>
    <p:extLst>
      <p:ext uri="{BB962C8B-B14F-4D97-AF65-F5344CB8AC3E}">
        <p14:creationId xmlns:p14="http://schemas.microsoft.com/office/powerpoint/2010/main" val="73249668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2" name="Image" descr="Image"/>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pic>
        <p:nvPicPr>
          <p:cNvPr id="5" name="Image" descr="Image">
            <a:extLst>
              <a:ext uri="{FF2B5EF4-FFF2-40B4-BE49-F238E27FC236}">
                <a16:creationId xmlns:a16="http://schemas.microsoft.com/office/drawing/2014/main" id="{10CA7AE0-2D29-DE67-2C26-2A5CAF5A7692}"/>
              </a:ext>
            </a:extLst>
          </p:cNvPr>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sp>
        <p:nvSpPr>
          <p:cNvPr id="7" name="Title 4">
            <a:extLst>
              <a:ext uri="{FF2B5EF4-FFF2-40B4-BE49-F238E27FC236}">
                <a16:creationId xmlns:a16="http://schemas.microsoft.com/office/drawing/2014/main" id="{8A8FEF07-7FD7-779D-60B4-B995584F201B}"/>
              </a:ext>
            </a:extLst>
          </p:cNvPr>
          <p:cNvSpPr txBox="1">
            <a:spLocks/>
          </p:cNvSpPr>
          <p:nvPr/>
        </p:nvSpPr>
        <p:spPr>
          <a:xfrm>
            <a:off x="238672" y="161256"/>
            <a:ext cx="14977664" cy="953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lnSpcReduction="10000"/>
          </a:bodyPr>
          <a:lstStyle>
            <a:lvl1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1pPr>
            <a:lvl2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2pPr>
            <a:lvl3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3pPr>
            <a:lvl4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4pPr>
            <a:lvl5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5pPr>
            <a:lvl6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6pPr>
            <a:lvl7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7pPr>
            <a:lvl8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8pPr>
            <a:lvl9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9pPr>
          </a:lstStyle>
          <a:p>
            <a:pPr algn="l" eaLnBrk="1" fontAlgn="auto" hangingPunct="1"/>
            <a:r>
              <a:rPr lang="en-GB" sz="6000" b="1" kern="0" dirty="0">
                <a:latin typeface="Arial" panose="020B0604020202020204" pitchFamily="34" charset="0"/>
                <a:cs typeface="Arial" panose="020B0604020202020204" pitchFamily="34" charset="0"/>
              </a:rPr>
              <a:t>Adding machine profiles</a:t>
            </a:r>
          </a:p>
        </p:txBody>
      </p:sp>
      <p:sp>
        <p:nvSpPr>
          <p:cNvPr id="9" name="Content Placeholder 5">
            <a:extLst>
              <a:ext uri="{FF2B5EF4-FFF2-40B4-BE49-F238E27FC236}">
                <a16:creationId xmlns:a16="http://schemas.microsoft.com/office/drawing/2014/main" id="{81331EEA-780D-47D7-632D-E8BC12326FB3}"/>
              </a:ext>
            </a:extLst>
          </p:cNvPr>
          <p:cNvSpPr txBox="1">
            <a:spLocks/>
          </p:cNvSpPr>
          <p:nvPr/>
        </p:nvSpPr>
        <p:spPr>
          <a:xfrm>
            <a:off x="1030760" y="1251264"/>
            <a:ext cx="17520592" cy="1399821"/>
          </a:xfrm>
          <a:prstGeom prst="rect">
            <a:avLst/>
          </a:prstGeom>
        </p:spPr>
        <p:txBody>
          <a:bodyPr/>
          <a:lstStyle>
            <a:lvl1pPr marL="1066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1pPr>
            <a:lvl2pPr marL="1511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2pPr>
            <a:lvl3pPr marL="1955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3pPr>
            <a:lvl4pPr marL="2400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4pPr>
            <a:lvl5pPr marL="2844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5pPr>
            <a:lvl6pPr marL="33020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6pPr>
            <a:lvl7pPr marL="37592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7pPr>
            <a:lvl8pPr marL="42164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8pPr>
            <a:lvl9pPr marL="46736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9pPr>
          </a:lstStyle>
          <a:p>
            <a:pPr marL="285750" indent="-285750">
              <a:buFont typeface="Wingdings" panose="05000000000000000000" pitchFamily="2" charset="2"/>
              <a:buChar char="§"/>
            </a:pPr>
            <a:r>
              <a:rPr lang="en-GB" sz="2400" dirty="0">
                <a:latin typeface="Arial" panose="020B0604020202020204" pitchFamily="34" charset="0"/>
                <a:ea typeface="Calibri" panose="020F0502020204030204" pitchFamily="34" charset="0"/>
                <a:cs typeface="Arial" panose="020B0604020202020204" pitchFamily="34" charset="0"/>
              </a:rPr>
              <a:t>Go to create the platform, machine definition, and choose the desirable photocentric printer and press create the platform now your printer is added to the library, and you can create the platform. </a:t>
            </a:r>
            <a:endParaRPr lang="en-GB" sz="24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FAB430D6-39AF-80FF-654B-3C6F776942A9}"/>
              </a:ext>
            </a:extLst>
          </p:cNvPr>
          <p:cNvPicPr>
            <a:picLocks noChangeAspect="1"/>
          </p:cNvPicPr>
          <p:nvPr/>
        </p:nvPicPr>
        <p:blipFill>
          <a:blip r:embed="rId3"/>
          <a:stretch>
            <a:fillRect/>
          </a:stretch>
        </p:blipFill>
        <p:spPr>
          <a:xfrm>
            <a:off x="1197553" y="2720720"/>
            <a:ext cx="13059902" cy="10076550"/>
          </a:xfrm>
          <a:prstGeom prst="rect">
            <a:avLst/>
          </a:prstGeom>
          <a:ln w="19050">
            <a:solidFill>
              <a:schemeClr val="accent2"/>
            </a:solidFill>
          </a:ln>
        </p:spPr>
      </p:pic>
      <p:sp>
        <p:nvSpPr>
          <p:cNvPr id="2" name="Slide Number Placeholder 1">
            <a:extLst>
              <a:ext uri="{FF2B5EF4-FFF2-40B4-BE49-F238E27FC236}">
                <a16:creationId xmlns:a16="http://schemas.microsoft.com/office/drawing/2014/main" id="{F807397A-B85A-B9A4-BB7B-A1DBF368BFFB}"/>
              </a:ext>
            </a:extLst>
          </p:cNvPr>
          <p:cNvSpPr>
            <a:spLocks noGrp="1"/>
          </p:cNvSpPr>
          <p:nvPr>
            <p:ph type="sldNum" sz="quarter" idx="2"/>
          </p:nvPr>
        </p:nvSpPr>
        <p:spPr/>
        <p:txBody>
          <a:bodyPr/>
          <a:lstStyle/>
          <a:p>
            <a:fld id="{86CB4B4D-7CA3-9044-876B-883B54F8677D}" type="slidenum">
              <a:rPr lang="en-GB" smtClean="0"/>
              <a:t>3</a:t>
            </a:fld>
            <a:endParaRPr lang="en-GB"/>
          </a:p>
        </p:txBody>
      </p:sp>
    </p:spTree>
    <p:extLst>
      <p:ext uri="{BB962C8B-B14F-4D97-AF65-F5344CB8AC3E}">
        <p14:creationId xmlns:p14="http://schemas.microsoft.com/office/powerpoint/2010/main" val="992628329"/>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2" name="Image" descr="Image"/>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pic>
        <p:nvPicPr>
          <p:cNvPr id="5" name="Image" descr="Image">
            <a:extLst>
              <a:ext uri="{FF2B5EF4-FFF2-40B4-BE49-F238E27FC236}">
                <a16:creationId xmlns:a16="http://schemas.microsoft.com/office/drawing/2014/main" id="{10CA7AE0-2D29-DE67-2C26-2A5CAF5A7692}"/>
              </a:ext>
            </a:extLst>
          </p:cNvPr>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sp>
        <p:nvSpPr>
          <p:cNvPr id="7" name="Title 4">
            <a:extLst>
              <a:ext uri="{FF2B5EF4-FFF2-40B4-BE49-F238E27FC236}">
                <a16:creationId xmlns:a16="http://schemas.microsoft.com/office/drawing/2014/main" id="{8A8FEF07-7FD7-779D-60B4-B995584F201B}"/>
              </a:ext>
            </a:extLst>
          </p:cNvPr>
          <p:cNvSpPr txBox="1">
            <a:spLocks/>
          </p:cNvSpPr>
          <p:nvPr/>
        </p:nvSpPr>
        <p:spPr>
          <a:xfrm>
            <a:off x="238672" y="161256"/>
            <a:ext cx="14977664" cy="953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lnSpcReduction="10000"/>
          </a:bodyPr>
          <a:lstStyle>
            <a:lvl1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1pPr>
            <a:lvl2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2pPr>
            <a:lvl3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3pPr>
            <a:lvl4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4pPr>
            <a:lvl5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5pPr>
            <a:lvl6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6pPr>
            <a:lvl7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7pPr>
            <a:lvl8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8pPr>
            <a:lvl9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9pPr>
          </a:lstStyle>
          <a:p>
            <a:pPr algn="l" eaLnBrk="1" fontAlgn="auto" hangingPunct="1"/>
            <a:r>
              <a:rPr lang="en-GB" sz="6000" b="1" kern="0" dirty="0">
                <a:latin typeface="Arial" panose="020B0604020202020204" pitchFamily="34" charset="0"/>
                <a:cs typeface="Arial" panose="020B0604020202020204" pitchFamily="34" charset="0"/>
              </a:rPr>
              <a:t>Import machine profiles</a:t>
            </a:r>
          </a:p>
        </p:txBody>
      </p:sp>
      <p:sp>
        <p:nvSpPr>
          <p:cNvPr id="9" name="Content Placeholder 5">
            <a:extLst>
              <a:ext uri="{FF2B5EF4-FFF2-40B4-BE49-F238E27FC236}">
                <a16:creationId xmlns:a16="http://schemas.microsoft.com/office/drawing/2014/main" id="{81331EEA-780D-47D7-632D-E8BC12326FB3}"/>
              </a:ext>
            </a:extLst>
          </p:cNvPr>
          <p:cNvSpPr txBox="1">
            <a:spLocks/>
          </p:cNvSpPr>
          <p:nvPr/>
        </p:nvSpPr>
        <p:spPr>
          <a:xfrm>
            <a:off x="1030760" y="1251264"/>
            <a:ext cx="17520592" cy="1399821"/>
          </a:xfrm>
          <a:prstGeom prst="rect">
            <a:avLst/>
          </a:prstGeom>
        </p:spPr>
        <p:txBody>
          <a:bodyPr/>
          <a:lstStyle>
            <a:lvl1pPr marL="1066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1pPr>
            <a:lvl2pPr marL="1511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2pPr>
            <a:lvl3pPr marL="1955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3pPr>
            <a:lvl4pPr marL="2400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4pPr>
            <a:lvl5pPr marL="2844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5pPr>
            <a:lvl6pPr marL="33020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6pPr>
            <a:lvl7pPr marL="37592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7pPr>
            <a:lvl8pPr marL="42164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8pPr>
            <a:lvl9pPr marL="46736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9pPr>
          </a:lstStyle>
          <a:p>
            <a:pPr marL="285750" indent="-285750">
              <a:buFont typeface="Wingdings" panose="05000000000000000000" pitchFamily="2" charset="2"/>
              <a:buChar char="§"/>
            </a:pPr>
            <a:r>
              <a:rPr lang="en-GB" sz="2400" dirty="0">
                <a:latin typeface="Arial" panose="020B0604020202020204" pitchFamily="34" charset="0"/>
                <a:ea typeface="Calibri" panose="020F0502020204030204" pitchFamily="34" charset="0"/>
                <a:cs typeface="Arial" panose="020B0604020202020204" pitchFamily="34" charset="0"/>
              </a:rPr>
              <a:t>Go to create the platform, machine definition, right click on My Machine section, Import, and choose .</a:t>
            </a:r>
            <a:r>
              <a:rPr lang="en-GB" sz="2400" dirty="0" err="1">
                <a:latin typeface="Arial" panose="020B0604020202020204" pitchFamily="34" charset="0"/>
                <a:ea typeface="Calibri" panose="020F0502020204030204" pitchFamily="34" charset="0"/>
                <a:cs typeface="Arial" panose="020B0604020202020204" pitchFamily="34" charset="0"/>
              </a:rPr>
              <a:t>vdafpg</a:t>
            </a:r>
            <a:r>
              <a:rPr lang="en-GB" sz="2400" dirty="0">
                <a:latin typeface="Arial" panose="020B0604020202020204" pitchFamily="34" charset="0"/>
                <a:ea typeface="Calibri" panose="020F0502020204030204" pitchFamily="34" charset="0"/>
                <a:cs typeface="Arial" panose="020B0604020202020204" pitchFamily="34" charset="0"/>
              </a:rPr>
              <a:t> format machine profile.</a:t>
            </a:r>
            <a:endParaRPr lang="en-GB"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F807397A-B85A-B9A4-BB7B-A1DBF368BFFB}"/>
              </a:ext>
            </a:extLst>
          </p:cNvPr>
          <p:cNvSpPr>
            <a:spLocks noGrp="1"/>
          </p:cNvSpPr>
          <p:nvPr>
            <p:ph type="sldNum" sz="quarter" idx="2"/>
          </p:nvPr>
        </p:nvSpPr>
        <p:spPr/>
        <p:txBody>
          <a:bodyPr/>
          <a:lstStyle/>
          <a:p>
            <a:fld id="{86CB4B4D-7CA3-9044-876B-883B54F8677D}" type="slidenum">
              <a:rPr lang="en-GB" smtClean="0"/>
              <a:t>4</a:t>
            </a:fld>
            <a:endParaRPr lang="en-GB"/>
          </a:p>
        </p:txBody>
      </p:sp>
      <p:pic>
        <p:nvPicPr>
          <p:cNvPr id="4" name="Picture 3" descr="A screenshot of a computer&#10;&#10;Description automatically generated">
            <a:extLst>
              <a:ext uri="{FF2B5EF4-FFF2-40B4-BE49-F238E27FC236}">
                <a16:creationId xmlns:a16="http://schemas.microsoft.com/office/drawing/2014/main" id="{C230D61F-B558-BA6E-FF2D-09E52633D811}"/>
              </a:ext>
            </a:extLst>
          </p:cNvPr>
          <p:cNvPicPr>
            <a:picLocks noChangeAspect="1"/>
          </p:cNvPicPr>
          <p:nvPr/>
        </p:nvPicPr>
        <p:blipFill>
          <a:blip r:embed="rId3"/>
          <a:stretch>
            <a:fillRect/>
          </a:stretch>
        </p:blipFill>
        <p:spPr>
          <a:xfrm>
            <a:off x="1295845" y="3154322"/>
            <a:ext cx="15165916" cy="8916644"/>
          </a:xfrm>
          <a:prstGeom prst="rect">
            <a:avLst/>
          </a:prstGeom>
        </p:spPr>
      </p:pic>
    </p:spTree>
    <p:extLst>
      <p:ext uri="{BB962C8B-B14F-4D97-AF65-F5344CB8AC3E}">
        <p14:creationId xmlns:p14="http://schemas.microsoft.com/office/powerpoint/2010/main" val="3007982159"/>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D5FC188-8C50-499B-9705-9922190AA843}"/>
              </a:ext>
            </a:extLst>
          </p:cNvPr>
          <p:cNvSpPr>
            <a:spLocks noGrp="1"/>
          </p:cNvSpPr>
          <p:nvPr>
            <p:ph type="title"/>
          </p:nvPr>
        </p:nvSpPr>
        <p:spPr>
          <a:xfrm>
            <a:off x="238672" y="161256"/>
            <a:ext cx="16273808" cy="953926"/>
          </a:xfrm>
        </p:spPr>
        <p:txBody>
          <a:bodyPr/>
          <a:lstStyle/>
          <a:p>
            <a:pPr algn="l"/>
            <a:r>
              <a:rPr lang="en-GB" sz="6000" b="1" dirty="0">
                <a:latin typeface="Arial" panose="020B0604020202020204" pitchFamily="34" charset="0"/>
                <a:cs typeface="Arial" panose="020B0604020202020204" pitchFamily="34" charset="0"/>
              </a:rPr>
              <a:t>Importing Photocentric Support Profiles</a:t>
            </a:r>
          </a:p>
        </p:txBody>
      </p:sp>
      <p:sp>
        <p:nvSpPr>
          <p:cNvPr id="6" name="Content Placeholder 5">
            <a:extLst>
              <a:ext uri="{FF2B5EF4-FFF2-40B4-BE49-F238E27FC236}">
                <a16:creationId xmlns:a16="http://schemas.microsoft.com/office/drawing/2014/main" id="{08C747E1-C9F4-4BEB-A406-3E42EB5084DD}"/>
              </a:ext>
            </a:extLst>
          </p:cNvPr>
          <p:cNvSpPr>
            <a:spLocks noGrp="1"/>
          </p:cNvSpPr>
          <p:nvPr>
            <p:ph idx="1"/>
          </p:nvPr>
        </p:nvSpPr>
        <p:spPr>
          <a:xfrm>
            <a:off x="232704" y="1331340"/>
            <a:ext cx="20156770" cy="1399821"/>
          </a:xfrm>
        </p:spPr>
        <p:txBody>
          <a:bodyPr/>
          <a:lstStyle/>
          <a:p>
            <a:pPr>
              <a:buFont typeface="Wingdings" panose="05000000000000000000" pitchFamily="2" charset="2"/>
              <a:buChar char="§"/>
            </a:pPr>
            <a:r>
              <a:rPr lang="en-GB" sz="2400" dirty="0">
                <a:effectLst/>
                <a:latin typeface="Arial" panose="020B0604020202020204" pitchFamily="34" charset="0"/>
                <a:ea typeface="Times New Roman" panose="02020603050405020304" pitchFamily="18" charset="0"/>
                <a:cs typeface="Arial" panose="020B0604020202020204" pitchFamily="34" charset="0"/>
              </a:rPr>
              <a:t>Open VD software, go to support module, choose which profiles you want to export/import in the settings options. Supports profiles can be found in the photocentric installer pack under the folder name supports profiles </a:t>
            </a:r>
            <a:endParaRPr lang="en-GB" sz="2400" b="1" dirty="0">
              <a:latin typeface="Arial" panose="020B0604020202020204" pitchFamily="34" charset="0"/>
              <a:cs typeface="Arial" panose="020B0604020202020204" pitchFamily="34" charset="0"/>
            </a:endParaRPr>
          </a:p>
        </p:txBody>
      </p:sp>
      <p:pic>
        <p:nvPicPr>
          <p:cNvPr id="1026" name="Picture 5">
            <a:extLst>
              <a:ext uri="{FF2B5EF4-FFF2-40B4-BE49-F238E27FC236}">
                <a16:creationId xmlns:a16="http://schemas.microsoft.com/office/drawing/2014/main" id="{A25A9700-8768-438E-1A45-78E4AFFC06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728" y="3133921"/>
            <a:ext cx="17220852" cy="10420823"/>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94656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2" name="Image" descr="Image"/>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sp>
        <p:nvSpPr>
          <p:cNvPr id="5" name="Title 4">
            <a:extLst>
              <a:ext uri="{FF2B5EF4-FFF2-40B4-BE49-F238E27FC236}">
                <a16:creationId xmlns:a16="http://schemas.microsoft.com/office/drawing/2014/main" id="{CFE876E9-AB01-6253-4EAC-6FBD63A29F8E}"/>
              </a:ext>
            </a:extLst>
          </p:cNvPr>
          <p:cNvSpPr txBox="1">
            <a:spLocks/>
          </p:cNvSpPr>
          <p:nvPr/>
        </p:nvSpPr>
        <p:spPr>
          <a:xfrm>
            <a:off x="238672" y="161256"/>
            <a:ext cx="14977664" cy="953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fontScale="92500" lnSpcReduction="10000"/>
          </a:bodyPr>
          <a:lstStyle>
            <a:lvl1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1pPr>
            <a:lvl2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2pPr>
            <a:lvl3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3pPr>
            <a:lvl4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4pPr>
            <a:lvl5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5pPr>
            <a:lvl6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6pPr>
            <a:lvl7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7pPr>
            <a:lvl8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8pPr>
            <a:lvl9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9pPr>
          </a:lstStyle>
          <a:p>
            <a:pPr algn="l" eaLnBrk="1" fontAlgn="auto" hangingPunct="1"/>
            <a:r>
              <a:rPr lang="en-GB" sz="6000" b="1" kern="0" dirty="0">
                <a:latin typeface="Arial" panose="020B0604020202020204" pitchFamily="34" charset="0"/>
                <a:cs typeface="Arial" panose="020B0604020202020204" pitchFamily="34" charset="0"/>
              </a:rPr>
              <a:t>Importing Photocentric Supports Profiles</a:t>
            </a:r>
          </a:p>
        </p:txBody>
      </p:sp>
      <p:sp>
        <p:nvSpPr>
          <p:cNvPr id="7" name="Content Placeholder 5">
            <a:extLst>
              <a:ext uri="{FF2B5EF4-FFF2-40B4-BE49-F238E27FC236}">
                <a16:creationId xmlns:a16="http://schemas.microsoft.com/office/drawing/2014/main" id="{2F896BCE-9ECE-1E54-3513-6287BB54C574}"/>
              </a:ext>
            </a:extLst>
          </p:cNvPr>
          <p:cNvSpPr txBox="1">
            <a:spLocks/>
          </p:cNvSpPr>
          <p:nvPr/>
        </p:nvSpPr>
        <p:spPr>
          <a:xfrm>
            <a:off x="238672" y="1320899"/>
            <a:ext cx="17707185" cy="1399821"/>
          </a:xfrm>
          <a:prstGeom prst="rect">
            <a:avLst/>
          </a:prstGeom>
        </p:spPr>
        <p:txBody>
          <a:bodyPr/>
          <a:lstStyle>
            <a:lvl1pPr marL="1066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1pPr>
            <a:lvl2pPr marL="1511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2pPr>
            <a:lvl3pPr marL="1955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3pPr>
            <a:lvl4pPr marL="2400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4pPr>
            <a:lvl5pPr marL="2844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5pPr>
            <a:lvl6pPr marL="33020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6pPr>
            <a:lvl7pPr marL="37592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7pPr>
            <a:lvl8pPr marL="42164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8pPr>
            <a:lvl9pPr marL="46736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9pPr>
          </a:lstStyle>
          <a:p>
            <a:pPr marL="342900" indent="-342900">
              <a:buFont typeface="Wingdings" panose="05000000000000000000" pitchFamily="2" charset="2"/>
              <a:buChar char="§"/>
            </a:pPr>
            <a:r>
              <a:rPr lang="en-GB" sz="2400" dirty="0">
                <a:effectLst/>
                <a:latin typeface="Arial" panose="020B0604020202020204" pitchFamily="34" charset="0"/>
                <a:ea typeface="Times New Roman" panose="02020603050405020304" pitchFamily="18" charset="0"/>
                <a:cs typeface="Arial" panose="020B0604020202020204" pitchFamily="34" charset="0"/>
              </a:rPr>
              <a:t>You can export also all settings you change/modify including UI settings colours etc. something similar to Studio. It's called Global Parameters, go to the file, options and tab Import/Export</a:t>
            </a:r>
            <a:r>
              <a:rPr lang="en-GB" sz="2400" dirty="0">
                <a:effectLst/>
                <a:latin typeface="Arial" panose="020B0604020202020204" pitchFamily="34" charset="0"/>
                <a:ea typeface="Calibri" panose="020F0502020204030204" pitchFamily="34" charset="0"/>
                <a:cs typeface="Arial" panose="020B0604020202020204" pitchFamily="34" charset="0"/>
              </a:rPr>
              <a:t> </a:t>
            </a:r>
          </a:p>
        </p:txBody>
      </p:sp>
      <p:pic>
        <p:nvPicPr>
          <p:cNvPr id="2050" name="Picture 6">
            <a:extLst>
              <a:ext uri="{FF2B5EF4-FFF2-40B4-BE49-F238E27FC236}">
                <a16:creationId xmlns:a16="http://schemas.microsoft.com/office/drawing/2014/main" id="{F24AB63F-7B45-646E-9157-E2BBB36257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001" y="2710456"/>
            <a:ext cx="15841760" cy="9180876"/>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B0E77B1C-0BC0-8B5A-8376-16E5C9EA6E98}"/>
              </a:ext>
            </a:extLst>
          </p:cNvPr>
          <p:cNvSpPr>
            <a:spLocks noGrp="1"/>
          </p:cNvSpPr>
          <p:nvPr>
            <p:ph type="sldNum" sz="quarter" idx="2"/>
          </p:nvPr>
        </p:nvSpPr>
        <p:spPr/>
        <p:txBody>
          <a:bodyPr/>
          <a:lstStyle/>
          <a:p>
            <a:fld id="{86CB4B4D-7CA3-9044-876B-883B54F8677D}" type="slidenum">
              <a:rPr lang="en-GB" smtClean="0"/>
              <a:t>6</a:t>
            </a:fld>
            <a:endParaRPr lang="en-GB"/>
          </a:p>
        </p:txBody>
      </p:sp>
    </p:spTree>
    <p:extLst>
      <p:ext uri="{BB962C8B-B14F-4D97-AF65-F5344CB8AC3E}">
        <p14:creationId xmlns:p14="http://schemas.microsoft.com/office/powerpoint/2010/main" val="201821463"/>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2" name="Image" descr="Image"/>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pic>
        <p:nvPicPr>
          <p:cNvPr id="5" name="Image" descr="Image">
            <a:extLst>
              <a:ext uri="{FF2B5EF4-FFF2-40B4-BE49-F238E27FC236}">
                <a16:creationId xmlns:a16="http://schemas.microsoft.com/office/drawing/2014/main" id="{E93F4620-E65E-7B0C-2383-F7548AD766B8}"/>
              </a:ext>
            </a:extLst>
          </p:cNvPr>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sp>
        <p:nvSpPr>
          <p:cNvPr id="7" name="Title 4">
            <a:extLst>
              <a:ext uri="{FF2B5EF4-FFF2-40B4-BE49-F238E27FC236}">
                <a16:creationId xmlns:a16="http://schemas.microsoft.com/office/drawing/2014/main" id="{1BBA0574-E4AA-4A7D-6CFD-F8D72B826181}"/>
              </a:ext>
            </a:extLst>
          </p:cNvPr>
          <p:cNvSpPr txBox="1">
            <a:spLocks/>
          </p:cNvSpPr>
          <p:nvPr/>
        </p:nvSpPr>
        <p:spPr>
          <a:xfrm>
            <a:off x="238672" y="161256"/>
            <a:ext cx="14977664" cy="9539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lnSpcReduction="10000"/>
          </a:bodyPr>
          <a:lstStyle>
            <a:lvl1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1pPr>
            <a:lvl2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2pPr>
            <a:lvl3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3pPr>
            <a:lvl4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4pPr>
            <a:lvl5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5pPr>
            <a:lvl6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6pPr>
            <a:lvl7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7pPr>
            <a:lvl8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8pPr>
            <a:lvl9pPr marL="0" marR="0" indent="0" algn="ctr" defTabSz="914400" rtl="0" latinLnBrk="0">
              <a:lnSpc>
                <a:spcPct val="100000"/>
              </a:lnSpc>
              <a:spcBef>
                <a:spcPts val="0"/>
              </a:spcBef>
              <a:spcAft>
                <a:spcPts val="0"/>
              </a:spcAft>
              <a:buClrTx/>
              <a:buSzTx/>
              <a:buFontTx/>
              <a:buNone/>
              <a:tabLst/>
              <a:defRPr sz="11600" b="0" i="0" u="none" strike="noStrike" cap="none" spc="0" baseline="0">
                <a:solidFill>
                  <a:srgbClr val="000000"/>
                </a:solidFill>
                <a:uFillTx/>
                <a:latin typeface="Gill Sans"/>
                <a:ea typeface="Gill Sans"/>
                <a:cs typeface="Gill Sans"/>
                <a:sym typeface="Gill Sans"/>
              </a:defRPr>
            </a:lvl9pPr>
          </a:lstStyle>
          <a:p>
            <a:pPr algn="l" eaLnBrk="1" fontAlgn="auto" hangingPunct="1"/>
            <a:r>
              <a:rPr lang="en-GB" sz="6000" b="1" kern="0" dirty="0">
                <a:latin typeface="Arial" panose="020B0604020202020204" pitchFamily="34" charset="0"/>
                <a:cs typeface="Arial" panose="020B0604020202020204" pitchFamily="34" charset="0"/>
              </a:rPr>
              <a:t>Slicing</a:t>
            </a:r>
          </a:p>
        </p:txBody>
      </p:sp>
      <p:sp>
        <p:nvSpPr>
          <p:cNvPr id="9" name="Content Placeholder 5">
            <a:extLst>
              <a:ext uri="{FF2B5EF4-FFF2-40B4-BE49-F238E27FC236}">
                <a16:creationId xmlns:a16="http://schemas.microsoft.com/office/drawing/2014/main" id="{5D46F1A5-FE84-7B41-E466-1A220BE22640}"/>
              </a:ext>
            </a:extLst>
          </p:cNvPr>
          <p:cNvSpPr txBox="1">
            <a:spLocks/>
          </p:cNvSpPr>
          <p:nvPr/>
        </p:nvSpPr>
        <p:spPr>
          <a:xfrm>
            <a:off x="0" y="1291962"/>
            <a:ext cx="17037778" cy="2271432"/>
          </a:xfrm>
          <a:prstGeom prst="rect">
            <a:avLst/>
          </a:prstGeom>
        </p:spPr>
        <p:txBody>
          <a:bodyPr lIns="0" tIns="0" rIns="0" bIns="0"/>
          <a:lstStyle>
            <a:lvl1pPr marL="1066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1pPr>
            <a:lvl2pPr marL="1511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2pPr>
            <a:lvl3pPr marL="1955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3pPr>
            <a:lvl4pPr marL="24003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4pPr>
            <a:lvl5pPr marL="28448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5pPr>
            <a:lvl6pPr marL="33020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6pPr>
            <a:lvl7pPr marL="37592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7pPr>
            <a:lvl8pPr marL="42164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8pPr>
            <a:lvl9pPr marL="4673600" marR="0" indent="-800100" algn="l" defTabSz="914400" rtl="0" latinLnBrk="0">
              <a:lnSpc>
                <a:spcPct val="100000"/>
              </a:lnSpc>
              <a:spcBef>
                <a:spcPts val="5200"/>
              </a:spcBef>
              <a:spcAft>
                <a:spcPts val="0"/>
              </a:spcAft>
              <a:buClrTx/>
              <a:buSzPct val="171000"/>
              <a:buFont typeface="Gill Sans"/>
              <a:buChar char="•"/>
              <a:tabLst/>
              <a:defRPr sz="5600" b="0" i="0" u="none" strike="noStrike" cap="none" spc="0" baseline="0">
                <a:solidFill>
                  <a:srgbClr val="000000"/>
                </a:solidFill>
                <a:uFillTx/>
                <a:latin typeface="Gill Sans"/>
                <a:ea typeface="Gill Sans"/>
                <a:cs typeface="Gill Sans"/>
                <a:sym typeface="Gill Sans"/>
              </a:defRPr>
            </a:lvl9pPr>
          </a:lstStyle>
          <a:p>
            <a:pPr>
              <a:buFont typeface="Wingdings" panose="05000000000000000000" pitchFamily="2" charset="2"/>
              <a:buChar char="§"/>
            </a:pPr>
            <a:r>
              <a:rPr lang="en-GB" sz="2000" dirty="0">
                <a:effectLst/>
                <a:latin typeface="Arial" panose="020B0604020202020204" pitchFamily="34" charset="0"/>
                <a:ea typeface="Calibri" panose="020F0502020204030204" pitchFamily="34" charset="0"/>
                <a:cs typeface="Arial" panose="020B0604020202020204" pitchFamily="34" charset="0"/>
              </a:rPr>
              <a:t>Before Slice the file in VD, make sure to apply Shrinkage Correction by scaling part </a:t>
            </a:r>
            <a:r>
              <a:rPr lang="en-GB" sz="2400" b="1" dirty="0">
                <a:effectLst/>
                <a:latin typeface="Arial" panose="020B0604020202020204" pitchFamily="34" charset="0"/>
                <a:ea typeface="Calibri" panose="020F0502020204030204" pitchFamily="34" charset="0"/>
                <a:cs typeface="Arial" panose="020B0604020202020204" pitchFamily="34" charset="0"/>
              </a:rPr>
              <a:t>only XY direction by +1%  </a:t>
            </a:r>
            <a:r>
              <a:rPr lang="en-GB" sz="2000" dirty="0">
                <a:effectLst/>
                <a:latin typeface="Arial" panose="020B0604020202020204" pitchFamily="34" charset="0"/>
                <a:ea typeface="Calibri" panose="020F0502020204030204" pitchFamily="34" charset="0"/>
                <a:cs typeface="Arial" panose="020B0604020202020204" pitchFamily="34" charset="0"/>
              </a:rPr>
              <a:t>(Highlight all parts&gt;&gt;&gt;Scale&gt;&gt;&gt;Set XY parameters to 101.000%&gt;&gt;&gt;Apply&gt;&gt;&gt;Refresh Supports) (Image 1)</a:t>
            </a:r>
          </a:p>
          <a:p>
            <a:pPr>
              <a:buFont typeface="Wingdings" panose="05000000000000000000" pitchFamily="2" charset="2"/>
              <a:buChar char="§"/>
            </a:pPr>
            <a:r>
              <a:rPr lang="en-GB" sz="2000" dirty="0">
                <a:effectLst/>
                <a:latin typeface="Arial" panose="020B0604020202020204" pitchFamily="34" charset="0"/>
                <a:ea typeface="Calibri" panose="020F0502020204030204" pitchFamily="34" charset="0"/>
                <a:cs typeface="Arial" panose="020B0604020202020204" pitchFamily="34" charset="0"/>
              </a:rPr>
              <a:t>Click Slice. When you are creating VD new Titan machine profile just copy the build platform parameters from the studio, and then when you will slice the file in VD just make sure you have a correct resolution of 7680x4320 of the screen and that the pixel size is 90.9 microns, you can copy this from the studio as well. (See image 2) (Once these parameters are set it stays as default)</a:t>
            </a:r>
          </a:p>
        </p:txBody>
      </p:sp>
      <p:pic>
        <p:nvPicPr>
          <p:cNvPr id="6" name="Picture 5">
            <a:extLst>
              <a:ext uri="{FF2B5EF4-FFF2-40B4-BE49-F238E27FC236}">
                <a16:creationId xmlns:a16="http://schemas.microsoft.com/office/drawing/2014/main" id="{98105C0B-FD5F-C313-80ED-FC32FD5B433E}"/>
              </a:ext>
            </a:extLst>
          </p:cNvPr>
          <p:cNvPicPr>
            <a:picLocks noChangeAspect="1"/>
          </p:cNvPicPr>
          <p:nvPr/>
        </p:nvPicPr>
        <p:blipFill>
          <a:blip r:embed="rId3"/>
          <a:stretch>
            <a:fillRect/>
          </a:stretch>
        </p:blipFill>
        <p:spPr>
          <a:xfrm>
            <a:off x="14658826" y="3667794"/>
            <a:ext cx="4210050" cy="9077325"/>
          </a:xfrm>
          <a:prstGeom prst="rect">
            <a:avLst/>
          </a:prstGeom>
          <a:ln>
            <a:solidFill>
              <a:schemeClr val="accent2"/>
            </a:solidFill>
          </a:ln>
        </p:spPr>
      </p:pic>
      <p:pic>
        <p:nvPicPr>
          <p:cNvPr id="14" name="Picture 13">
            <a:extLst>
              <a:ext uri="{FF2B5EF4-FFF2-40B4-BE49-F238E27FC236}">
                <a16:creationId xmlns:a16="http://schemas.microsoft.com/office/drawing/2014/main" id="{C5D81BC2-9F0C-B751-B290-9FEF75CA7521}"/>
              </a:ext>
            </a:extLst>
          </p:cNvPr>
          <p:cNvPicPr>
            <a:picLocks noChangeAspect="1"/>
          </p:cNvPicPr>
          <p:nvPr/>
        </p:nvPicPr>
        <p:blipFill>
          <a:blip r:embed="rId4"/>
          <a:stretch>
            <a:fillRect/>
          </a:stretch>
        </p:blipFill>
        <p:spPr>
          <a:xfrm>
            <a:off x="888026" y="3774185"/>
            <a:ext cx="12525375" cy="9886950"/>
          </a:xfrm>
          <a:prstGeom prst="rect">
            <a:avLst/>
          </a:prstGeom>
          <a:ln w="28575">
            <a:solidFill>
              <a:schemeClr val="accent2"/>
            </a:solidFill>
          </a:ln>
        </p:spPr>
      </p:pic>
      <p:sp>
        <p:nvSpPr>
          <p:cNvPr id="15" name="TextBox 14">
            <a:extLst>
              <a:ext uri="{FF2B5EF4-FFF2-40B4-BE49-F238E27FC236}">
                <a16:creationId xmlns:a16="http://schemas.microsoft.com/office/drawing/2014/main" id="{295D7812-12FC-1317-8A82-EE1A90B8B3DA}"/>
              </a:ext>
            </a:extLst>
          </p:cNvPr>
          <p:cNvSpPr txBox="1"/>
          <p:nvPr/>
        </p:nvSpPr>
        <p:spPr>
          <a:xfrm>
            <a:off x="17376576" y="5773646"/>
            <a:ext cx="1084275" cy="954103"/>
          </a:xfrm>
          <a:prstGeom prst="rect">
            <a:avLst/>
          </a:prstGeom>
          <a:noFill/>
          <a:ln w="12700" cap="flat">
            <a:solidFill>
              <a:schemeClr val="accent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GB" sz="5600" b="0" i="0" u="none" strike="noStrike" cap="none" spc="0" normalizeH="0" baseline="0" dirty="0">
                <a:ln>
                  <a:noFill/>
                </a:ln>
                <a:solidFill>
                  <a:srgbClr val="000000"/>
                </a:solidFill>
                <a:effectLst/>
                <a:uFillTx/>
                <a:latin typeface="+mn-lt"/>
                <a:ea typeface="+mn-ea"/>
                <a:cs typeface="+mn-cs"/>
                <a:sym typeface="Helvetica Neue Light"/>
              </a:rPr>
              <a:t>2</a:t>
            </a:r>
          </a:p>
        </p:txBody>
      </p:sp>
      <p:sp>
        <p:nvSpPr>
          <p:cNvPr id="16" name="TextBox 15">
            <a:extLst>
              <a:ext uri="{FF2B5EF4-FFF2-40B4-BE49-F238E27FC236}">
                <a16:creationId xmlns:a16="http://schemas.microsoft.com/office/drawing/2014/main" id="{6CE3AE10-6E4B-4D44-39F0-71FD89975FBC}"/>
              </a:ext>
            </a:extLst>
          </p:cNvPr>
          <p:cNvSpPr txBox="1"/>
          <p:nvPr/>
        </p:nvSpPr>
        <p:spPr>
          <a:xfrm>
            <a:off x="2470920" y="6874724"/>
            <a:ext cx="1084275" cy="954103"/>
          </a:xfrm>
          <a:prstGeom prst="rect">
            <a:avLst/>
          </a:prstGeom>
          <a:noFill/>
          <a:ln w="12700" cap="flat">
            <a:solidFill>
              <a:schemeClr val="accent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GB" dirty="0">
                <a:latin typeface="+mn-lt"/>
                <a:ea typeface="+mn-ea"/>
                <a:sym typeface="Helvetica Neue Light"/>
              </a:rPr>
              <a:t>1</a:t>
            </a:r>
            <a:endParaRPr kumimoji="0" lang="en-GB" sz="5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2" name="Slide Number Placeholder 1">
            <a:extLst>
              <a:ext uri="{FF2B5EF4-FFF2-40B4-BE49-F238E27FC236}">
                <a16:creationId xmlns:a16="http://schemas.microsoft.com/office/drawing/2014/main" id="{544C9A0B-5EF5-EF63-47D8-BC630F7EBFE8}"/>
              </a:ext>
            </a:extLst>
          </p:cNvPr>
          <p:cNvSpPr>
            <a:spLocks noGrp="1"/>
          </p:cNvSpPr>
          <p:nvPr>
            <p:ph type="sldNum" sz="quarter" idx="2"/>
          </p:nvPr>
        </p:nvSpPr>
        <p:spPr/>
        <p:txBody>
          <a:bodyPr/>
          <a:lstStyle/>
          <a:p>
            <a:fld id="{86CB4B4D-7CA3-9044-876B-883B54F8677D}" type="slidenum">
              <a:rPr lang="en-GB" smtClean="0"/>
              <a:t>7</a:t>
            </a:fld>
            <a:endParaRPr lang="en-GB"/>
          </a:p>
        </p:txBody>
      </p:sp>
    </p:spTree>
    <p:extLst>
      <p:ext uri="{BB962C8B-B14F-4D97-AF65-F5344CB8AC3E}">
        <p14:creationId xmlns:p14="http://schemas.microsoft.com/office/powerpoint/2010/main" val="3486217568"/>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2" name="Image" descr="Image"/>
          <p:cNvPicPr>
            <a:picLocks noChangeAspect="1"/>
          </p:cNvPicPr>
          <p:nvPr/>
        </p:nvPicPr>
        <p:blipFill>
          <a:blip r:embed="rId2">
            <a:alphaModFix amt="36185"/>
          </a:blip>
          <a:stretch>
            <a:fillRect/>
          </a:stretch>
        </p:blipFill>
        <p:spPr>
          <a:xfrm>
            <a:off x="17707185" y="-1934849"/>
            <a:ext cx="7911318" cy="7911318"/>
          </a:xfrm>
          <a:prstGeom prst="rect">
            <a:avLst/>
          </a:prstGeom>
          <a:ln w="12700">
            <a:miter lim="400000"/>
          </a:ln>
        </p:spPr>
      </p:pic>
      <p:sp>
        <p:nvSpPr>
          <p:cNvPr id="3" name="Rectangle 4">
            <a:extLst>
              <a:ext uri="{FF2B5EF4-FFF2-40B4-BE49-F238E27FC236}">
                <a16:creationId xmlns:a16="http://schemas.microsoft.com/office/drawing/2014/main" id="{299AAE5E-2322-E11E-AAC3-AEDEBF114673}"/>
              </a:ext>
            </a:extLst>
          </p:cNvPr>
          <p:cNvSpPr>
            <a:spLocks noChangeArrowheads="1"/>
          </p:cNvSpPr>
          <p:nvPr/>
        </p:nvSpPr>
        <p:spPr bwMode="auto">
          <a:xfrm>
            <a:off x="5279232" y="386206"/>
            <a:ext cx="12601400"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Converter</a:t>
            </a:r>
            <a:endParaRPr kumimoji="0" lang="en-GB" altLang="en-US" sz="3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Print file – Choose Sliced zip file</a:t>
            </a:r>
            <a:endParaRPr kumimoji="0" lang="en-GB" altLang="en-US" sz="3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Output – place where </a:t>
            </a:r>
            <a:r>
              <a:rPr kumimoji="0" lang="en-GB" altLang="en-US" sz="3200" b="1" i="1"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crs</a:t>
            </a:r>
            <a:r>
              <a:rPr kumimoji="0" lang="en-GB" altLang="en-US" sz="3200" b="1"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for Titan will appear</a:t>
            </a: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3200" b="1" i="1" dirty="0">
                <a:solidFill>
                  <a:schemeClr val="tx1"/>
                </a:solidFill>
                <a:latin typeface="Arial" panose="020B0604020202020204" pitchFamily="34" charset="0"/>
                <a:cs typeface="Arial" panose="020B0604020202020204" pitchFamily="34" charset="0"/>
              </a:rPr>
              <a:t>Choose printer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3200" b="1" i="1" u="none" strike="noStrike" cap="none" normalizeH="0" baseline="0" dirty="0">
                <a:ln>
                  <a:noFill/>
                </a:ln>
                <a:solidFill>
                  <a:schemeClr val="tx1"/>
                </a:solidFill>
                <a:effectLst/>
                <a:latin typeface="Arial" panose="020B0604020202020204" pitchFamily="34" charset="0"/>
                <a:cs typeface="Arial" panose="020B0604020202020204" pitchFamily="34" charset="0"/>
              </a:rPr>
              <a:t>Resin Profile (100um/250um works for both Hard Black and DL110HB)</a:t>
            </a:r>
            <a:endParaRPr kumimoji="0" lang="en-GB" altLang="en-US" sz="3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FBC1CB6-E27C-E2D0-83B2-197E97C53C41}"/>
              </a:ext>
            </a:extLst>
          </p:cNvPr>
          <p:cNvPicPr>
            <a:picLocks noChangeAspect="1"/>
          </p:cNvPicPr>
          <p:nvPr/>
        </p:nvPicPr>
        <p:blipFill>
          <a:blip r:embed="rId3"/>
          <a:stretch>
            <a:fillRect/>
          </a:stretch>
        </p:blipFill>
        <p:spPr>
          <a:xfrm>
            <a:off x="5279232" y="3977680"/>
            <a:ext cx="11972800" cy="8250487"/>
          </a:xfrm>
          <a:prstGeom prst="rect">
            <a:avLst/>
          </a:prstGeom>
          <a:ln w="28575">
            <a:solidFill>
              <a:schemeClr val="accent2"/>
            </a:solidFill>
          </a:ln>
        </p:spPr>
      </p:pic>
    </p:spTree>
    <p:extLst>
      <p:ext uri="{BB962C8B-B14F-4D97-AF65-F5344CB8AC3E}">
        <p14:creationId xmlns:p14="http://schemas.microsoft.com/office/powerpoint/2010/main" val="3448320746"/>
      </p:ext>
    </p:extLst>
  </p:cSld>
  <p:clrMapOvr>
    <a:masterClrMapping/>
  </p:clrMapOvr>
  <p:transition spd="slow">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ítulo y viñetas">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ítulo y viñetas">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pitchFamily="-109" charset="0"/>
            <a:ea typeface="Heiti SC Light" pitchFamily="-109" charset="-122"/>
            <a:cs typeface="Heiti SC Light" pitchFamily="-109" charset="-122"/>
            <a:sym typeface="Gill Sans" pitchFamily="-109"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pitchFamily="-109" charset="0"/>
            <a:ea typeface="Heiti SC Light" pitchFamily="-109" charset="-122"/>
            <a:cs typeface="Heiti SC Light" pitchFamily="-109" charset="-122"/>
            <a:sym typeface="Gill Sans" pitchFamily="-109" charset="0"/>
          </a:defRPr>
        </a:defPPr>
      </a:lstStyle>
    </a:lnDef>
  </a:objectDefaults>
  <a:extraClrSchemeLst>
    <a:extraClrScheme>
      <a:clrScheme name="Título y viñeta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BASF_FolienDesign_V10">
  <a:themeElements>
    <a:clrScheme name="02 BASF lightblue_colorsheme">
      <a:dk1>
        <a:srgbClr val="000000"/>
      </a:dk1>
      <a:lt1>
        <a:srgbClr val="FFFFFF"/>
      </a:lt1>
      <a:dk2>
        <a:srgbClr val="035FA9"/>
      </a:dk2>
      <a:lt2>
        <a:srgbClr val="FFFFFF"/>
      </a:lt2>
      <a:accent1>
        <a:srgbClr val="21A0D2"/>
      </a:accent1>
      <a:accent2>
        <a:srgbClr val="4EABD6"/>
      </a:accent2>
      <a:accent3>
        <a:srgbClr val="75C4E3"/>
      </a:accent3>
      <a:accent4>
        <a:srgbClr val="9BD4EB"/>
      </a:accent4>
      <a:accent5>
        <a:srgbClr val="DAEFF8"/>
      </a:accent5>
      <a:accent6>
        <a:srgbClr val="808080"/>
      </a:accent6>
      <a:hlink>
        <a:srgbClr val="0000FF"/>
      </a:hlink>
      <a:folHlink>
        <a:srgbClr val="800080"/>
      </a:folHlink>
    </a:clrScheme>
    <a:fontScheme name="Arial">
      <a:majorFont>
        <a:latin typeface="Arial" panose="020B0604020202020204"/>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dirty="0" err="1" smtClean="0"/>
        </a:defPPr>
      </a:lstStyle>
    </a:txDef>
  </a:objectDefaults>
  <a:extraClrSchemeLst/>
  <a:custClrLst>
    <a:custClr>
      <a:srgbClr val="F39500"/>
    </a:custClr>
    <a:custClr>
      <a:srgbClr val="F4A134"/>
    </a:custClr>
    <a:custClr>
      <a:srgbClr val="F7B64F"/>
    </a:custClr>
    <a:custClr>
      <a:srgbClr val="FACF8C"/>
    </a:custClr>
    <a:custClr>
      <a:srgbClr val="FDF0DB"/>
    </a:custClr>
    <a:custClr>
      <a:srgbClr val="808080"/>
    </a:custClr>
    <a:custClr>
      <a:srgbClr val="999999"/>
    </a:custClr>
    <a:custClr>
      <a:srgbClr val="666666"/>
    </a:custClr>
    <a:custClr>
      <a:srgbClr val="333333"/>
    </a:custClr>
    <a:custClr>
      <a:srgbClr val="000000"/>
    </a:custClr>
    <a:custClr>
      <a:srgbClr val="C50022"/>
    </a:custClr>
    <a:custClr>
      <a:srgbClr val="CE485C"/>
    </a:custClr>
    <a:custClr>
      <a:srgbClr val="E07789"/>
    </a:custClr>
    <a:custClr>
      <a:srgbClr val="EBA6B2"/>
    </a:custClr>
    <a:custClr>
      <a:srgbClr val="F8E0E4"/>
    </a:custClr>
    <a:custClr>
      <a:srgbClr val="808080"/>
    </a:custClr>
    <a:custClr>
      <a:srgbClr val="999999"/>
    </a:custClr>
    <a:custClr>
      <a:srgbClr val="666666"/>
    </a:custClr>
    <a:custClr>
      <a:srgbClr val="333333"/>
    </a:custClr>
    <a:custClr>
      <a:srgbClr val="000000"/>
    </a:custClr>
    <a:custClr>
      <a:srgbClr val="004A96"/>
    </a:custClr>
    <a:custClr>
      <a:srgbClr val="4472AA"/>
    </a:custClr>
    <a:custClr>
      <a:srgbClr val="7CA0C6"/>
    </a:custClr>
    <a:custClr>
      <a:srgbClr val="A6C0DA"/>
    </a:custClr>
    <a:custClr>
      <a:srgbClr val="E0E9F2"/>
    </a:custClr>
    <a:custClr>
      <a:srgbClr val="808080"/>
    </a:custClr>
    <a:custClr>
      <a:srgbClr val="999999"/>
    </a:custClr>
    <a:custClr>
      <a:srgbClr val="666666"/>
    </a:custClr>
    <a:custClr>
      <a:srgbClr val="333333"/>
    </a:custClr>
    <a:custClr>
      <a:srgbClr val="000000"/>
    </a:custClr>
    <a:custClr>
      <a:srgbClr val="65AC1E"/>
    </a:custClr>
    <a:custClr>
      <a:srgbClr val="7EB74A"/>
    </a:custClr>
    <a:custClr>
      <a:srgbClr val="95C664"/>
    </a:custClr>
    <a:custClr>
      <a:srgbClr val="BADA9A"/>
    </a:custClr>
    <a:custClr>
      <a:srgbClr val="E9F3DE"/>
    </a:custClr>
    <a:custClr>
      <a:srgbClr val="808080"/>
    </a:custClr>
    <a:custClr>
      <a:srgbClr val="999999"/>
    </a:custClr>
    <a:custClr>
      <a:srgbClr val="666666"/>
    </a:custClr>
    <a:custClr>
      <a:srgbClr val="333333"/>
    </a:custClr>
    <a:custClr>
      <a:srgbClr val="000000"/>
    </a:custClr>
    <a:custClr>
      <a:srgbClr val="00793A"/>
    </a:custClr>
    <a:custClr>
      <a:srgbClr val="379665"/>
    </a:custClr>
    <a:custClr>
      <a:srgbClr val="62AC86"/>
    </a:custClr>
    <a:custClr>
      <a:srgbClr val="A6D0BA"/>
    </a:custClr>
    <a:custClr>
      <a:srgbClr val="E0EFE7"/>
    </a:custClr>
    <a:custClr>
      <a:srgbClr val="808080"/>
    </a:custClr>
    <a:custClr>
      <a:srgbClr val="999999"/>
    </a:custClr>
    <a:custClr>
      <a:srgbClr val="666666"/>
    </a:custClr>
    <a:custClr>
      <a:srgbClr val="333333"/>
    </a:custClr>
    <a:custClr>
      <a:srgbClr val="000000"/>
    </a:custClr>
  </a:custClrLst>
  <a:extLst>
    <a:ext uri="{05A4C25C-085E-4340-85A3-A5531E510DB2}">
      <thm15:themeFamily xmlns:thm15="http://schemas.microsoft.com/office/thememl/2012/main" name="Präsentation14" id="{12347DCE-1DCD-496B-BB8D-42D92084A308}" vid="{82DFE96A-3252-4AF9-AB49-E5554BAF447E}"/>
    </a:ext>
  </a:extLst>
</a:theme>
</file>

<file path=ppt/theme/theme3.xml><?xml version="1.0" encoding="utf-8"?>
<a:theme xmlns:a="http://schemas.openxmlformats.org/drawingml/2006/main" name="3_Título y viñetas">
  <a:themeElements>
    <a:clrScheme name="Título y viñetas">
      <a:dk1>
        <a:srgbClr val="000000"/>
      </a:dk1>
      <a:lt1>
        <a:srgbClr val="FFFFFF"/>
      </a:lt1>
      <a:dk2>
        <a:srgbClr val="A7A7A7"/>
      </a:dk2>
      <a:lt2>
        <a:srgbClr val="535353"/>
      </a:lt2>
      <a:accent1>
        <a:srgbClr val="8F8F8F"/>
      </a:accent1>
      <a:accent2>
        <a:srgbClr val="333399"/>
      </a:accent2>
      <a:accent3>
        <a:srgbClr val="6E6E6E"/>
      </a:accent3>
      <a:accent4>
        <a:srgbClr val="707070"/>
      </a:accent4>
      <a:accent5>
        <a:srgbClr val="4D4D4D"/>
      </a:accent5>
      <a:accent6>
        <a:srgbClr val="2D2D8A"/>
      </a:accent6>
      <a:hlink>
        <a:srgbClr val="0000FF"/>
      </a:hlink>
      <a:folHlink>
        <a:srgbClr val="FF00FF"/>
      </a:folHlink>
    </a:clrScheme>
    <a:fontScheme name="Título y viñetas">
      <a:majorFont>
        <a:latin typeface="Helvetica"/>
        <a:ea typeface="Helvetica"/>
        <a:cs typeface="Helvetica"/>
      </a:majorFont>
      <a:minorFont>
        <a:latin typeface="Helvetica Neue Light"/>
        <a:ea typeface="Helvetica Neue Light"/>
        <a:cs typeface="Helvetica Neue Light"/>
      </a:minorFont>
    </a:fontScheme>
    <a:fmtScheme name="Título y viñeta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mn-lt"/>
            <a:ea typeface="+mn-ea"/>
            <a:cs typeface="+mn-cs"/>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11861</TotalTime>
  <Words>412</Words>
  <Application>Microsoft Office PowerPoint</Application>
  <PresentationFormat>Custom</PresentationFormat>
  <Paragraphs>26</Paragraphs>
  <Slides>8</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8</vt:i4>
      </vt:variant>
    </vt:vector>
  </HeadingPairs>
  <TitlesOfParts>
    <vt:vector size="17" baseType="lpstr">
      <vt:lpstr>Arial</vt:lpstr>
      <vt:lpstr>Calibri</vt:lpstr>
      <vt:lpstr>Gill Sans</vt:lpstr>
      <vt:lpstr>Helvetica Light</vt:lpstr>
      <vt:lpstr>Wingdings</vt:lpstr>
      <vt:lpstr>Wingdings 3</vt:lpstr>
      <vt:lpstr>Título y viñetas</vt:lpstr>
      <vt:lpstr>3_BASF_FolienDesign_V10</vt:lpstr>
      <vt:lpstr>3_Título y viñetas</vt:lpstr>
      <vt:lpstr>PowerPoint Presentation</vt:lpstr>
      <vt:lpstr>Installation of VD </vt:lpstr>
      <vt:lpstr>PowerPoint Presentation</vt:lpstr>
      <vt:lpstr>PowerPoint Presentation</vt:lpstr>
      <vt:lpstr>Importing Photocentric Support Profiles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Holt</dc:creator>
  <cp:lastModifiedBy>Arturs Gribs</cp:lastModifiedBy>
  <cp:revision>51</cp:revision>
  <dcterms:created xsi:type="dcterms:W3CDTF">2020-12-13T12:55:49Z</dcterms:created>
  <dcterms:modified xsi:type="dcterms:W3CDTF">2024-08-12T10:45:01Z</dcterms:modified>
</cp:coreProperties>
</file>